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8"/>
  </p:notesMasterIdLst>
  <p:sldIdLst>
    <p:sldId id="259" r:id="rId2"/>
    <p:sldId id="261" r:id="rId3"/>
    <p:sldId id="266" r:id="rId4"/>
    <p:sldId id="279" r:id="rId5"/>
    <p:sldId id="282" r:id="rId6"/>
    <p:sldId id="283" r:id="rId7"/>
    <p:sldId id="284" r:id="rId8"/>
    <p:sldId id="273" r:id="rId9"/>
    <p:sldId id="272" r:id="rId10"/>
    <p:sldId id="262" r:id="rId11"/>
    <p:sldId id="296" r:id="rId12"/>
    <p:sldId id="298" r:id="rId13"/>
    <p:sldId id="303" r:id="rId14"/>
    <p:sldId id="300" r:id="rId15"/>
    <p:sldId id="301" r:id="rId16"/>
    <p:sldId id="263" r:id="rId17"/>
    <p:sldId id="276" r:id="rId18"/>
    <p:sldId id="275" r:id="rId19"/>
    <p:sldId id="278" r:id="rId20"/>
    <p:sldId id="277" r:id="rId21"/>
    <p:sldId id="280" r:id="rId22"/>
    <p:sldId id="281" r:id="rId23"/>
    <p:sldId id="294" r:id="rId24"/>
    <p:sldId id="285" r:id="rId25"/>
    <p:sldId id="274" r:id="rId26"/>
    <p:sldId id="295" r:id="rId27"/>
    <p:sldId id="302" r:id="rId28"/>
    <p:sldId id="286" r:id="rId29"/>
    <p:sldId id="287" r:id="rId30"/>
    <p:sldId id="288" r:id="rId31"/>
    <p:sldId id="289" r:id="rId32"/>
    <p:sldId id="290" r:id="rId33"/>
    <p:sldId id="291" r:id="rId34"/>
    <p:sldId id="292" r:id="rId35"/>
    <p:sldId id="293" r:id="rId36"/>
    <p:sldId id="29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96"/>
            <p14:sldId id="298"/>
            <p14:sldId id="303"/>
            <p14:sldId id="300"/>
            <p14:sldId id="301"/>
            <p14:sldId id="263"/>
            <p14:sldId id="276"/>
            <p14:sldId id="275"/>
            <p14:sldId id="278"/>
            <p14:sldId id="277"/>
            <p14:sldId id="280"/>
            <p14:sldId id="281"/>
            <p14:sldId id="294"/>
            <p14:sldId id="285"/>
          </p14:sldIdLst>
        </p14:section>
        <p14:section name="Timeline" id="{CF24EBA6-C924-424D-AC31-A4B9992A87E0}">
          <p14:sldIdLst>
            <p14:sldId id="274"/>
            <p14:sldId id="295"/>
            <p14:sldId id="302"/>
            <p14:sldId id="286"/>
            <p14:sldId id="287"/>
            <p14:sldId id="288"/>
            <p14:sldId id="289"/>
            <p14:sldId id="290"/>
            <p14:sldId id="291"/>
            <p14:sldId id="292"/>
            <p14:sldId id="293"/>
            <p14:sldId id="2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35" autoAdjust="0"/>
    <p:restoredTop sz="86616" autoAdjust="0"/>
  </p:normalViewPr>
  <p:slideViewPr>
    <p:cSldViewPr>
      <p:cViewPr varScale="1">
        <p:scale>
          <a:sx n="183" d="100"/>
          <a:sy n="183" d="100"/>
        </p:scale>
        <p:origin x="-1480" y="-112"/>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6BDB7-2F15-D04C-A097-D523F586DD8A}"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310B5531-EB27-934F-823C-370545107ED6}">
      <dgm:prSet phldrT="[Text]"/>
      <dgm:spPr/>
      <dgm:t>
        <a:bodyPr/>
        <a:lstStyle/>
        <a:p>
          <a:r>
            <a:rPr lang="en-US" dirty="0" smtClean="0"/>
            <a:t>WFOV</a:t>
          </a:r>
          <a:endParaRPr lang="en-US" dirty="0"/>
        </a:p>
      </dgm:t>
    </dgm:pt>
    <dgm:pt modelId="{4C397ECE-67B7-6041-997D-D34897F45E9B}" type="parTrans" cxnId="{F786FBA9-81C4-BD49-8067-E665A3516450}">
      <dgm:prSet/>
      <dgm:spPr/>
      <dgm:t>
        <a:bodyPr/>
        <a:lstStyle/>
        <a:p>
          <a:endParaRPr lang="en-US"/>
        </a:p>
      </dgm:t>
    </dgm:pt>
    <dgm:pt modelId="{81D31DE5-B00C-2B4D-BDA8-31F0263B3395}" type="sibTrans" cxnId="{F786FBA9-81C4-BD49-8067-E665A3516450}">
      <dgm:prSet/>
      <dgm:spPr/>
      <dgm:t>
        <a:bodyPr/>
        <a:lstStyle/>
        <a:p>
          <a:endParaRPr lang="en-US"/>
        </a:p>
      </dgm:t>
    </dgm:pt>
    <dgm:pt modelId="{363E1D33-2D43-284A-BB85-CFCB7EAADA88}">
      <dgm:prSet phldrT="[Text]"/>
      <dgm:spPr/>
      <dgm:t>
        <a:bodyPr/>
        <a:lstStyle/>
        <a:p>
          <a:r>
            <a:rPr lang="en-US" dirty="0" smtClean="0"/>
            <a:t>MSS</a:t>
          </a:r>
          <a:endParaRPr lang="en-US" dirty="0"/>
        </a:p>
      </dgm:t>
    </dgm:pt>
    <dgm:pt modelId="{32FB05FF-41AD-FF4D-B704-D143B3754EF4}" type="parTrans" cxnId="{19B736C9-51C2-1A4F-B0AE-6E9415DA9CC3}">
      <dgm:prSet/>
      <dgm:spPr/>
      <dgm:t>
        <a:bodyPr/>
        <a:lstStyle/>
        <a:p>
          <a:endParaRPr lang="en-US"/>
        </a:p>
      </dgm:t>
    </dgm:pt>
    <dgm:pt modelId="{8113C2B3-C214-6042-83B3-5B807F914E28}" type="sibTrans" cxnId="{19B736C9-51C2-1A4F-B0AE-6E9415DA9CC3}">
      <dgm:prSet/>
      <dgm:spPr/>
      <dgm:t>
        <a:bodyPr/>
        <a:lstStyle/>
        <a:p>
          <a:endParaRPr lang="en-US"/>
        </a:p>
      </dgm:t>
    </dgm:pt>
    <dgm:pt modelId="{B5D10D32-E020-524D-BF4E-CCD297315501}">
      <dgm:prSet phldrT="[Text]"/>
      <dgm:spPr/>
      <dgm:t>
        <a:bodyPr/>
        <a:lstStyle/>
        <a:p>
          <a:r>
            <a:rPr lang="en-US" dirty="0" smtClean="0"/>
            <a:t>Air Force</a:t>
          </a:r>
          <a:endParaRPr lang="en-US" dirty="0"/>
        </a:p>
      </dgm:t>
    </dgm:pt>
    <dgm:pt modelId="{3628E1F7-3EB3-1048-B800-4067D5019BCC}" type="parTrans" cxnId="{DC391E97-B316-664F-8296-4003A59B4718}">
      <dgm:prSet/>
      <dgm:spPr/>
      <dgm:t>
        <a:bodyPr/>
        <a:lstStyle/>
        <a:p>
          <a:endParaRPr lang="en-US"/>
        </a:p>
      </dgm:t>
    </dgm:pt>
    <dgm:pt modelId="{F3B66DB0-635B-CC47-B39F-332DC7210A49}" type="sibTrans" cxnId="{DC391E97-B316-664F-8296-4003A59B4718}">
      <dgm:prSet/>
      <dgm:spPr/>
      <dgm:t>
        <a:bodyPr/>
        <a:lstStyle/>
        <a:p>
          <a:endParaRPr lang="en-US"/>
        </a:p>
      </dgm:t>
    </dgm:pt>
    <dgm:pt modelId="{E6923841-46AE-1148-8A53-62EA0730FC68}">
      <dgm:prSet phldrT="[Text]"/>
      <dgm:spPr/>
      <dgm:t>
        <a:bodyPr/>
        <a:lstStyle/>
        <a:p>
          <a:r>
            <a:rPr lang="en-US" dirty="0" smtClean="0"/>
            <a:t>Jeff Ward K8KA</a:t>
          </a:r>
          <a:endParaRPr lang="en-US" dirty="0"/>
        </a:p>
      </dgm:t>
    </dgm:pt>
    <dgm:pt modelId="{859C3259-2626-654B-BABD-9EB77B057E7F}" type="parTrans" cxnId="{B1316C5C-53A8-0049-B451-139E130B4A44}">
      <dgm:prSet/>
      <dgm:spPr/>
      <dgm:t>
        <a:bodyPr/>
        <a:lstStyle/>
        <a:p>
          <a:endParaRPr lang="en-US"/>
        </a:p>
      </dgm:t>
    </dgm:pt>
    <dgm:pt modelId="{C9E81954-986C-8545-B379-740420513EEB}" type="sibTrans" cxnId="{B1316C5C-53A8-0049-B451-139E130B4A44}">
      <dgm:prSet/>
      <dgm:spPr/>
      <dgm:t>
        <a:bodyPr/>
        <a:lstStyle/>
        <a:p>
          <a:endParaRPr lang="en-US"/>
        </a:p>
      </dgm:t>
    </dgm:pt>
    <dgm:pt modelId="{D7480823-7A32-4746-BCF5-1BB54DB18A6C}">
      <dgm:prSet phldrT="[Text]"/>
      <dgm:spPr/>
      <dgm:t>
        <a:bodyPr/>
        <a:lstStyle/>
        <a:p>
          <a:r>
            <a:rPr lang="en-US" dirty="0" smtClean="0"/>
            <a:t>Col Fred Kennedy</a:t>
          </a:r>
          <a:endParaRPr lang="en-US" dirty="0"/>
        </a:p>
      </dgm:t>
    </dgm:pt>
    <dgm:pt modelId="{C9B2A7BC-20EF-AC4C-9BBE-1BD38C55A0B5}" type="parTrans" cxnId="{7FEC28B6-57C7-254A-B9F9-9C7825459957}">
      <dgm:prSet/>
      <dgm:spPr/>
      <dgm:t>
        <a:bodyPr/>
        <a:lstStyle/>
        <a:p>
          <a:endParaRPr lang="en-US"/>
        </a:p>
      </dgm:t>
    </dgm:pt>
    <dgm:pt modelId="{4610C345-5889-8B41-B25B-8021449A79DA}" type="sibTrans" cxnId="{7FEC28B6-57C7-254A-B9F9-9C7825459957}">
      <dgm:prSet/>
      <dgm:spPr/>
      <dgm:t>
        <a:bodyPr/>
        <a:lstStyle/>
        <a:p>
          <a:endParaRPr lang="en-US"/>
        </a:p>
      </dgm:t>
    </dgm:pt>
    <dgm:pt modelId="{DCDA53A8-126D-0947-8419-3A10F62262BC}">
      <dgm:prSet phldrT="[Text]"/>
      <dgm:spPr/>
      <dgm:t>
        <a:bodyPr/>
        <a:lstStyle/>
        <a:p>
          <a:r>
            <a:rPr lang="en-US" dirty="0" smtClean="0"/>
            <a:t>University of Surrey</a:t>
          </a:r>
          <a:endParaRPr lang="en-US" dirty="0"/>
        </a:p>
      </dgm:t>
    </dgm:pt>
    <dgm:pt modelId="{FB9D0BF9-0A09-C04D-8237-03DB6ACA3E4D}" type="parTrans" cxnId="{0CB26D1F-68F4-1249-8D9A-9B1EAED4035D}">
      <dgm:prSet/>
      <dgm:spPr/>
      <dgm:t>
        <a:bodyPr/>
        <a:lstStyle/>
        <a:p>
          <a:endParaRPr lang="en-US"/>
        </a:p>
      </dgm:t>
    </dgm:pt>
    <dgm:pt modelId="{3C993020-2DA1-FB49-AB4D-1010BAA22164}" type="sibTrans" cxnId="{0CB26D1F-68F4-1249-8D9A-9B1EAED4035D}">
      <dgm:prSet/>
      <dgm:spPr/>
      <dgm:t>
        <a:bodyPr/>
        <a:lstStyle/>
        <a:p>
          <a:endParaRPr lang="en-US"/>
        </a:p>
      </dgm:t>
    </dgm:pt>
    <dgm:pt modelId="{A393185B-770E-624C-9C6A-CB84B999D9ED}">
      <dgm:prSet phldrT="[Text]"/>
      <dgm:spPr/>
      <dgm:t>
        <a:bodyPr/>
        <a:lstStyle/>
        <a:p>
          <a:r>
            <a:rPr lang="en-US" dirty="0" smtClean="0"/>
            <a:t>University of Surrey</a:t>
          </a:r>
          <a:endParaRPr lang="en-US" dirty="0"/>
        </a:p>
      </dgm:t>
    </dgm:pt>
    <dgm:pt modelId="{4201F017-44C9-BA49-B017-A0428E72357A}" type="parTrans" cxnId="{F11719E9-AA34-E844-B11B-867BB4D074D9}">
      <dgm:prSet/>
      <dgm:spPr/>
      <dgm:t>
        <a:bodyPr/>
        <a:lstStyle/>
        <a:p>
          <a:endParaRPr lang="en-US"/>
        </a:p>
      </dgm:t>
    </dgm:pt>
    <dgm:pt modelId="{71FFDF40-DD64-7241-9326-C4104ACAC3D5}" type="sibTrans" cxnId="{F11719E9-AA34-E844-B11B-867BB4D074D9}">
      <dgm:prSet/>
      <dgm:spPr/>
      <dgm:t>
        <a:bodyPr/>
        <a:lstStyle/>
        <a:p>
          <a:endParaRPr lang="en-US"/>
        </a:p>
      </dgm:t>
    </dgm:pt>
    <dgm:pt modelId="{9049B964-24D8-2842-9DE3-D9190C07852F}">
      <dgm:prSet phldrT="[Text]"/>
      <dgm:spPr/>
      <dgm:t>
        <a:bodyPr/>
        <a:lstStyle/>
        <a:p>
          <a:r>
            <a:rPr lang="en-US" dirty="0" smtClean="0"/>
            <a:t>AMSAT</a:t>
          </a:r>
          <a:endParaRPr lang="en-US" dirty="0"/>
        </a:p>
      </dgm:t>
    </dgm:pt>
    <dgm:pt modelId="{8DDB0B7E-AD1C-A44C-8003-EC5F248D9941}" type="parTrans" cxnId="{14A5B834-78BC-3644-9479-485CD6AECCC3}">
      <dgm:prSet/>
      <dgm:spPr/>
      <dgm:t>
        <a:bodyPr/>
        <a:lstStyle/>
        <a:p>
          <a:endParaRPr lang="en-US"/>
        </a:p>
      </dgm:t>
    </dgm:pt>
    <dgm:pt modelId="{2ABE9B83-8CF7-6042-B46D-24E9635D0DDA}" type="sibTrans" cxnId="{14A5B834-78BC-3644-9479-485CD6AECCC3}">
      <dgm:prSet/>
      <dgm:spPr/>
      <dgm:t>
        <a:bodyPr/>
        <a:lstStyle/>
        <a:p>
          <a:endParaRPr lang="en-US"/>
        </a:p>
      </dgm:t>
    </dgm:pt>
    <dgm:pt modelId="{BE393755-A0AF-E441-A6CC-58581D5B27CA}">
      <dgm:prSet phldrT="[Text]"/>
      <dgm:spPr/>
      <dgm:t>
        <a:bodyPr/>
        <a:lstStyle/>
        <a:p>
          <a:r>
            <a:rPr lang="en-US" dirty="0" smtClean="0"/>
            <a:t>TAPR</a:t>
          </a:r>
          <a:endParaRPr lang="en-US" dirty="0"/>
        </a:p>
      </dgm:t>
    </dgm:pt>
    <dgm:pt modelId="{6ECC5709-DCAA-4649-BD36-433FD54E4CE8}" type="parTrans" cxnId="{10FE5445-BC55-4845-BDA2-2CDC31B74476}">
      <dgm:prSet/>
      <dgm:spPr/>
      <dgm:t>
        <a:bodyPr/>
        <a:lstStyle/>
        <a:p>
          <a:endParaRPr lang="en-US"/>
        </a:p>
      </dgm:t>
    </dgm:pt>
    <dgm:pt modelId="{E55B21D1-654C-4E4E-8897-213DD4A3C159}" type="sibTrans" cxnId="{10FE5445-BC55-4845-BDA2-2CDC31B74476}">
      <dgm:prSet/>
      <dgm:spPr/>
      <dgm:t>
        <a:bodyPr/>
        <a:lstStyle/>
        <a:p>
          <a:endParaRPr lang="en-US"/>
        </a:p>
      </dgm:t>
    </dgm:pt>
    <dgm:pt modelId="{B8A5B19F-FCFA-0047-8255-D7508AEB22C9}" type="pres">
      <dgm:prSet presAssocID="{9C46BDB7-2F15-D04C-A097-D523F586DD8A}" presName="cycle" presStyleCnt="0">
        <dgm:presLayoutVars>
          <dgm:chMax val="1"/>
          <dgm:dir/>
          <dgm:animLvl val="ctr"/>
          <dgm:resizeHandles val="exact"/>
        </dgm:presLayoutVars>
      </dgm:prSet>
      <dgm:spPr/>
      <dgm:t>
        <a:bodyPr/>
        <a:lstStyle/>
        <a:p>
          <a:endParaRPr lang="en-US"/>
        </a:p>
      </dgm:t>
    </dgm:pt>
    <dgm:pt modelId="{E078E0D3-E284-6B48-9699-0F6A6E9DBCD1}" type="pres">
      <dgm:prSet presAssocID="{310B5531-EB27-934F-823C-370545107ED6}" presName="centerShape" presStyleLbl="node0" presStyleIdx="0" presStyleCnt="1"/>
      <dgm:spPr/>
      <dgm:t>
        <a:bodyPr/>
        <a:lstStyle/>
        <a:p>
          <a:endParaRPr lang="en-US"/>
        </a:p>
      </dgm:t>
    </dgm:pt>
    <dgm:pt modelId="{ECB86D67-B4E0-D94B-A18B-2AA3B5DECFD8}" type="pres">
      <dgm:prSet presAssocID="{32FB05FF-41AD-FF4D-B704-D143B3754EF4}" presName="parTrans" presStyleLbl="bgSibTrans2D1" presStyleIdx="0" presStyleCnt="2"/>
      <dgm:spPr/>
      <dgm:t>
        <a:bodyPr/>
        <a:lstStyle/>
        <a:p>
          <a:endParaRPr lang="en-US"/>
        </a:p>
      </dgm:t>
    </dgm:pt>
    <dgm:pt modelId="{A15D4089-F505-2043-87E1-C57B719834D6}" type="pres">
      <dgm:prSet presAssocID="{363E1D33-2D43-284A-BB85-CFCB7EAADA88}" presName="node" presStyleLbl="node1" presStyleIdx="0" presStyleCnt="2">
        <dgm:presLayoutVars>
          <dgm:bulletEnabled val="1"/>
        </dgm:presLayoutVars>
      </dgm:prSet>
      <dgm:spPr/>
      <dgm:t>
        <a:bodyPr/>
        <a:lstStyle/>
        <a:p>
          <a:endParaRPr lang="en-US"/>
        </a:p>
      </dgm:t>
    </dgm:pt>
    <dgm:pt modelId="{2E63B246-0FB4-244C-8836-330D4AA40E82}" type="pres">
      <dgm:prSet presAssocID="{3628E1F7-3EB3-1048-B800-4067D5019BCC}" presName="parTrans" presStyleLbl="bgSibTrans2D1" presStyleIdx="1" presStyleCnt="2"/>
      <dgm:spPr/>
      <dgm:t>
        <a:bodyPr/>
        <a:lstStyle/>
        <a:p>
          <a:endParaRPr lang="en-US"/>
        </a:p>
      </dgm:t>
    </dgm:pt>
    <dgm:pt modelId="{BEECAEDF-8B5B-F14C-90F1-BCE4210735BD}" type="pres">
      <dgm:prSet presAssocID="{B5D10D32-E020-524D-BF4E-CCD297315501}" presName="node" presStyleLbl="node1" presStyleIdx="1" presStyleCnt="2">
        <dgm:presLayoutVars>
          <dgm:bulletEnabled val="1"/>
        </dgm:presLayoutVars>
      </dgm:prSet>
      <dgm:spPr/>
      <dgm:t>
        <a:bodyPr/>
        <a:lstStyle/>
        <a:p>
          <a:endParaRPr lang="en-US"/>
        </a:p>
      </dgm:t>
    </dgm:pt>
  </dgm:ptLst>
  <dgm:cxnLst>
    <dgm:cxn modelId="{0CB26D1F-68F4-1249-8D9A-9B1EAED4035D}" srcId="{E6923841-46AE-1148-8A53-62EA0730FC68}" destId="{DCDA53A8-126D-0947-8419-3A10F62262BC}" srcOrd="0" destOrd="0" parTransId="{FB9D0BF9-0A09-C04D-8237-03DB6ACA3E4D}" sibTransId="{3C993020-2DA1-FB49-AB4D-1010BAA22164}"/>
    <dgm:cxn modelId="{F9CC972E-A9DB-A74B-93C0-091BA91D9EFA}" type="presOf" srcId="{BE393755-A0AF-E441-A6CC-58581D5B27CA}" destId="{A15D4089-F505-2043-87E1-C57B719834D6}" srcOrd="0" destOrd="4" presId="urn:microsoft.com/office/officeart/2005/8/layout/radial4"/>
    <dgm:cxn modelId="{9EE3ADC9-5DE3-DE4B-A3F4-AE2C73DD28E3}" type="presOf" srcId="{B5D10D32-E020-524D-BF4E-CCD297315501}" destId="{BEECAEDF-8B5B-F14C-90F1-BCE4210735BD}" srcOrd="0" destOrd="0" presId="urn:microsoft.com/office/officeart/2005/8/layout/radial4"/>
    <dgm:cxn modelId="{A83329CF-1BF1-514E-8103-A745A78BBD5B}" type="presOf" srcId="{A393185B-770E-624C-9C6A-CB84B999D9ED}" destId="{BEECAEDF-8B5B-F14C-90F1-BCE4210735BD}" srcOrd="0" destOrd="2" presId="urn:microsoft.com/office/officeart/2005/8/layout/radial4"/>
    <dgm:cxn modelId="{10FE5445-BC55-4845-BDA2-2CDC31B74476}" srcId="{E6923841-46AE-1148-8A53-62EA0730FC68}" destId="{BE393755-A0AF-E441-A6CC-58581D5B27CA}" srcOrd="2" destOrd="0" parTransId="{6ECC5709-DCAA-4649-BD36-433FD54E4CE8}" sibTransId="{E55B21D1-654C-4E4E-8897-213DD4A3C159}"/>
    <dgm:cxn modelId="{91066D67-1069-5445-81CC-42424BA8E9F3}" type="presOf" srcId="{310B5531-EB27-934F-823C-370545107ED6}" destId="{E078E0D3-E284-6B48-9699-0F6A6E9DBCD1}" srcOrd="0" destOrd="0" presId="urn:microsoft.com/office/officeart/2005/8/layout/radial4"/>
    <dgm:cxn modelId="{660B0759-9056-0247-B984-61B11563F69D}" type="presOf" srcId="{9C46BDB7-2F15-D04C-A097-D523F586DD8A}" destId="{B8A5B19F-FCFA-0047-8255-D7508AEB22C9}" srcOrd="0" destOrd="0" presId="urn:microsoft.com/office/officeart/2005/8/layout/radial4"/>
    <dgm:cxn modelId="{94077CEA-175F-1E45-B3CC-D2A8DA5E66FC}" type="presOf" srcId="{32FB05FF-41AD-FF4D-B704-D143B3754EF4}" destId="{ECB86D67-B4E0-D94B-A18B-2AA3B5DECFD8}" srcOrd="0" destOrd="0" presId="urn:microsoft.com/office/officeart/2005/8/layout/radial4"/>
    <dgm:cxn modelId="{F11719E9-AA34-E844-B11B-867BB4D074D9}" srcId="{D7480823-7A32-4746-BCF5-1BB54DB18A6C}" destId="{A393185B-770E-624C-9C6A-CB84B999D9ED}" srcOrd="0" destOrd="0" parTransId="{4201F017-44C9-BA49-B017-A0428E72357A}" sibTransId="{71FFDF40-DD64-7241-9326-C4104ACAC3D5}"/>
    <dgm:cxn modelId="{39247BE5-D356-8848-A9D6-921AD9F72946}" type="presOf" srcId="{E6923841-46AE-1148-8A53-62EA0730FC68}" destId="{A15D4089-F505-2043-87E1-C57B719834D6}" srcOrd="0" destOrd="1" presId="urn:microsoft.com/office/officeart/2005/8/layout/radial4"/>
    <dgm:cxn modelId="{19B736C9-51C2-1A4F-B0AE-6E9415DA9CC3}" srcId="{310B5531-EB27-934F-823C-370545107ED6}" destId="{363E1D33-2D43-284A-BB85-CFCB7EAADA88}" srcOrd="0" destOrd="0" parTransId="{32FB05FF-41AD-FF4D-B704-D143B3754EF4}" sibTransId="{8113C2B3-C214-6042-83B3-5B807F914E28}"/>
    <dgm:cxn modelId="{7FEC28B6-57C7-254A-B9F9-9C7825459957}" srcId="{B5D10D32-E020-524D-BF4E-CCD297315501}" destId="{D7480823-7A32-4746-BCF5-1BB54DB18A6C}" srcOrd="0" destOrd="0" parTransId="{C9B2A7BC-20EF-AC4C-9BBE-1BD38C55A0B5}" sibTransId="{4610C345-5889-8B41-B25B-8021449A79DA}"/>
    <dgm:cxn modelId="{5534D723-E6AD-7E41-8212-1BDDE85ADAF9}" type="presOf" srcId="{363E1D33-2D43-284A-BB85-CFCB7EAADA88}" destId="{A15D4089-F505-2043-87E1-C57B719834D6}" srcOrd="0" destOrd="0" presId="urn:microsoft.com/office/officeart/2005/8/layout/radial4"/>
    <dgm:cxn modelId="{A20964D4-0D01-434A-89EE-36F1E872ABA5}" type="presOf" srcId="{9049B964-24D8-2842-9DE3-D9190C07852F}" destId="{A15D4089-F505-2043-87E1-C57B719834D6}" srcOrd="0" destOrd="3" presId="urn:microsoft.com/office/officeart/2005/8/layout/radial4"/>
    <dgm:cxn modelId="{B1316C5C-53A8-0049-B451-139E130B4A44}" srcId="{363E1D33-2D43-284A-BB85-CFCB7EAADA88}" destId="{E6923841-46AE-1148-8A53-62EA0730FC68}" srcOrd="0" destOrd="0" parTransId="{859C3259-2626-654B-BABD-9EB77B057E7F}" sibTransId="{C9E81954-986C-8545-B379-740420513EEB}"/>
    <dgm:cxn modelId="{B33B7ED9-5DE5-BD4F-9922-D335935E0682}" type="presOf" srcId="{DCDA53A8-126D-0947-8419-3A10F62262BC}" destId="{A15D4089-F505-2043-87E1-C57B719834D6}" srcOrd="0" destOrd="2" presId="urn:microsoft.com/office/officeart/2005/8/layout/radial4"/>
    <dgm:cxn modelId="{14A5B834-78BC-3644-9479-485CD6AECCC3}" srcId="{E6923841-46AE-1148-8A53-62EA0730FC68}" destId="{9049B964-24D8-2842-9DE3-D9190C07852F}" srcOrd="1" destOrd="0" parTransId="{8DDB0B7E-AD1C-A44C-8003-EC5F248D9941}" sibTransId="{2ABE9B83-8CF7-6042-B46D-24E9635D0DDA}"/>
    <dgm:cxn modelId="{DC391E97-B316-664F-8296-4003A59B4718}" srcId="{310B5531-EB27-934F-823C-370545107ED6}" destId="{B5D10D32-E020-524D-BF4E-CCD297315501}" srcOrd="1" destOrd="0" parTransId="{3628E1F7-3EB3-1048-B800-4067D5019BCC}" sibTransId="{F3B66DB0-635B-CC47-B39F-332DC7210A49}"/>
    <dgm:cxn modelId="{0B3048A0-5733-9442-B7B1-B28ADBFFED35}" type="presOf" srcId="{3628E1F7-3EB3-1048-B800-4067D5019BCC}" destId="{2E63B246-0FB4-244C-8836-330D4AA40E82}" srcOrd="0" destOrd="0" presId="urn:microsoft.com/office/officeart/2005/8/layout/radial4"/>
    <dgm:cxn modelId="{F786FBA9-81C4-BD49-8067-E665A3516450}" srcId="{9C46BDB7-2F15-D04C-A097-D523F586DD8A}" destId="{310B5531-EB27-934F-823C-370545107ED6}" srcOrd="0" destOrd="0" parTransId="{4C397ECE-67B7-6041-997D-D34897F45E9B}" sibTransId="{81D31DE5-B00C-2B4D-BDA8-31F0263B3395}"/>
    <dgm:cxn modelId="{E712B235-6921-AB4F-8720-C9C5F2E24E3A}" type="presOf" srcId="{D7480823-7A32-4746-BCF5-1BB54DB18A6C}" destId="{BEECAEDF-8B5B-F14C-90F1-BCE4210735BD}" srcOrd="0" destOrd="1" presId="urn:microsoft.com/office/officeart/2005/8/layout/radial4"/>
    <dgm:cxn modelId="{63FC526B-74C4-E84C-9F7D-3C83D22D378E}" type="presParOf" srcId="{B8A5B19F-FCFA-0047-8255-D7508AEB22C9}" destId="{E078E0D3-E284-6B48-9699-0F6A6E9DBCD1}" srcOrd="0" destOrd="0" presId="urn:microsoft.com/office/officeart/2005/8/layout/radial4"/>
    <dgm:cxn modelId="{6BEFBE6C-9FB7-974A-AF43-964316ED6E3C}" type="presParOf" srcId="{B8A5B19F-FCFA-0047-8255-D7508AEB22C9}" destId="{ECB86D67-B4E0-D94B-A18B-2AA3B5DECFD8}" srcOrd="1" destOrd="0" presId="urn:microsoft.com/office/officeart/2005/8/layout/radial4"/>
    <dgm:cxn modelId="{65EB00FC-A404-B647-A868-B7672B158C08}" type="presParOf" srcId="{B8A5B19F-FCFA-0047-8255-D7508AEB22C9}" destId="{A15D4089-F505-2043-87E1-C57B719834D6}" srcOrd="2" destOrd="0" presId="urn:microsoft.com/office/officeart/2005/8/layout/radial4"/>
    <dgm:cxn modelId="{7B579521-A471-C142-A55E-BE36024B1068}" type="presParOf" srcId="{B8A5B19F-FCFA-0047-8255-D7508AEB22C9}" destId="{2E63B246-0FB4-244C-8836-330D4AA40E82}" srcOrd="3" destOrd="0" presId="urn:microsoft.com/office/officeart/2005/8/layout/radial4"/>
    <dgm:cxn modelId="{1738298A-CAB3-D940-B9CD-3400379FDA4E}" type="presParOf" srcId="{B8A5B19F-FCFA-0047-8255-D7508AEB22C9}" destId="{BEECAEDF-8B5B-F14C-90F1-BCE4210735BD}"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3098EC-C432-1047-8E48-760C0F3DE578}"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CEDCCE0C-2D67-4240-B08B-E2156F6F0422}">
      <dgm:prSet phldrT="[Text]"/>
      <dgm:spPr/>
      <dgm:t>
        <a:bodyPr/>
        <a:lstStyle/>
        <a:p>
          <a:r>
            <a:rPr lang="en-US" dirty="0" err="1" smtClean="0"/>
            <a:t>SpaceDev</a:t>
          </a:r>
          <a:endParaRPr lang="en-US" dirty="0" smtClean="0"/>
        </a:p>
        <a:p>
          <a:r>
            <a:rPr lang="en-US" dirty="0" smtClean="0"/>
            <a:t>(built </a:t>
          </a:r>
          <a:r>
            <a:rPr lang="en-US" dirty="0" err="1" smtClean="0"/>
            <a:t>ChipSat</a:t>
          </a:r>
          <a:r>
            <a:rPr lang="en-US" dirty="0" smtClean="0"/>
            <a:t>)</a:t>
          </a:r>
          <a:endParaRPr lang="en-US" dirty="0"/>
        </a:p>
      </dgm:t>
    </dgm:pt>
    <dgm:pt modelId="{4F74AFA3-EB70-F245-BD9F-E27D4F506CF5}" type="parTrans" cxnId="{39D706C8-079E-1141-AC95-294F4F9A41C0}">
      <dgm:prSet/>
      <dgm:spPr/>
      <dgm:t>
        <a:bodyPr/>
        <a:lstStyle/>
        <a:p>
          <a:endParaRPr lang="en-US"/>
        </a:p>
      </dgm:t>
    </dgm:pt>
    <dgm:pt modelId="{BFD0562D-0C8D-1E48-8B32-A7BC33126A1C}" type="sibTrans" cxnId="{39D706C8-079E-1141-AC95-294F4F9A41C0}">
      <dgm:prSet/>
      <dgm:spPr/>
      <dgm:t>
        <a:bodyPr/>
        <a:lstStyle/>
        <a:p>
          <a:endParaRPr lang="en-US"/>
        </a:p>
      </dgm:t>
    </dgm:pt>
    <dgm:pt modelId="{E394BDE3-45FE-044F-9D22-D1FA0D8B42D9}">
      <dgm:prSet phldrT="[Text]"/>
      <dgm:spPr/>
      <dgm:t>
        <a:bodyPr/>
        <a:lstStyle/>
        <a:p>
          <a:r>
            <a:rPr lang="en-US" dirty="0" smtClean="0"/>
            <a:t>Stan </a:t>
          </a:r>
          <a:r>
            <a:rPr lang="en-US" dirty="0" err="1" smtClean="0"/>
            <a:t>Dubyn</a:t>
          </a:r>
          <a:endParaRPr lang="en-US" dirty="0" smtClean="0"/>
        </a:p>
        <a:p>
          <a:r>
            <a:rPr lang="en-US" dirty="0" smtClean="0"/>
            <a:t>CEO MSS</a:t>
          </a:r>
          <a:endParaRPr lang="en-US" dirty="0"/>
        </a:p>
      </dgm:t>
    </dgm:pt>
    <dgm:pt modelId="{40608D67-9A5F-784D-B8B7-E7715945F5AC}" type="parTrans" cxnId="{26B7B8BD-A489-B844-8221-E7686B4C03EA}">
      <dgm:prSet/>
      <dgm:spPr/>
      <dgm:t>
        <a:bodyPr/>
        <a:lstStyle/>
        <a:p>
          <a:endParaRPr lang="en-US"/>
        </a:p>
      </dgm:t>
    </dgm:pt>
    <dgm:pt modelId="{480A9C9C-F3EE-9340-8466-0A7C4FC7E39B}" type="sibTrans" cxnId="{26B7B8BD-A489-B844-8221-E7686B4C03EA}">
      <dgm:prSet/>
      <dgm:spPr/>
      <dgm:t>
        <a:bodyPr/>
        <a:lstStyle/>
        <a:p>
          <a:endParaRPr lang="en-US"/>
        </a:p>
      </dgm:t>
    </dgm:pt>
    <dgm:pt modelId="{5BC976E3-C926-854C-A0EE-65CAD60B715F}">
      <dgm:prSet phldrT="[Text]"/>
      <dgm:spPr/>
      <dgm:t>
        <a:bodyPr/>
        <a:lstStyle/>
        <a:p>
          <a:r>
            <a:rPr lang="en-US" dirty="0" smtClean="0"/>
            <a:t>Jan King W3GEY</a:t>
          </a:r>
        </a:p>
        <a:p>
          <a:r>
            <a:rPr lang="en-US" dirty="0" smtClean="0"/>
            <a:t>AMSAT</a:t>
          </a:r>
        </a:p>
      </dgm:t>
    </dgm:pt>
    <dgm:pt modelId="{E1517E52-DB24-F246-915A-C87FCDFE554B}" type="parTrans" cxnId="{F4E0FBD5-4012-1843-8FCA-F40552BD0490}">
      <dgm:prSet/>
      <dgm:spPr/>
      <dgm:t>
        <a:bodyPr/>
        <a:lstStyle/>
        <a:p>
          <a:endParaRPr lang="en-US"/>
        </a:p>
      </dgm:t>
    </dgm:pt>
    <dgm:pt modelId="{FA6A73FC-E373-1B43-BF5F-979C070063E7}" type="sibTrans" cxnId="{F4E0FBD5-4012-1843-8FCA-F40552BD0490}">
      <dgm:prSet/>
      <dgm:spPr/>
      <dgm:t>
        <a:bodyPr/>
        <a:lstStyle/>
        <a:p>
          <a:endParaRPr lang="en-US"/>
        </a:p>
      </dgm:t>
    </dgm:pt>
    <dgm:pt modelId="{AF8AF960-8C90-5F46-98DF-14EC6713E27C}">
      <dgm:prSet phldrT="[Text]"/>
      <dgm:spPr/>
      <dgm:t>
        <a:bodyPr/>
        <a:lstStyle/>
        <a:p>
          <a:r>
            <a:rPr lang="en-US" dirty="0" smtClean="0"/>
            <a:t>Bob Davis KF4KSS</a:t>
          </a:r>
        </a:p>
      </dgm:t>
    </dgm:pt>
    <dgm:pt modelId="{936E9382-CA52-3247-B573-AFEA1C2FC77B}" type="parTrans" cxnId="{3C45E09A-8128-EB42-B1C2-593B6D8E06CA}">
      <dgm:prSet/>
      <dgm:spPr/>
      <dgm:t>
        <a:bodyPr/>
        <a:lstStyle/>
        <a:p>
          <a:endParaRPr lang="en-US"/>
        </a:p>
      </dgm:t>
    </dgm:pt>
    <dgm:pt modelId="{D92156B6-37CF-2C4F-A0F0-81937F547490}" type="sibTrans" cxnId="{3C45E09A-8128-EB42-B1C2-593B6D8E06CA}">
      <dgm:prSet/>
      <dgm:spPr/>
      <dgm:t>
        <a:bodyPr/>
        <a:lstStyle/>
        <a:p>
          <a:endParaRPr lang="en-US"/>
        </a:p>
      </dgm:t>
    </dgm:pt>
    <dgm:pt modelId="{2B09F940-EB55-5447-922A-29F92934DBFE}" type="pres">
      <dgm:prSet presAssocID="{3A3098EC-C432-1047-8E48-760C0F3DE578}" presName="cycle" presStyleCnt="0">
        <dgm:presLayoutVars>
          <dgm:chMax val="1"/>
          <dgm:dir/>
          <dgm:animLvl val="ctr"/>
          <dgm:resizeHandles val="exact"/>
        </dgm:presLayoutVars>
      </dgm:prSet>
      <dgm:spPr/>
    </dgm:pt>
    <dgm:pt modelId="{E7D4E200-B8C3-8443-8848-B5AA82255555}" type="pres">
      <dgm:prSet presAssocID="{CEDCCE0C-2D67-4240-B08B-E2156F6F0422}" presName="centerShape" presStyleLbl="node0" presStyleIdx="0" presStyleCnt="1"/>
      <dgm:spPr/>
      <dgm:t>
        <a:bodyPr/>
        <a:lstStyle/>
        <a:p>
          <a:endParaRPr lang="en-US"/>
        </a:p>
      </dgm:t>
    </dgm:pt>
    <dgm:pt modelId="{C147BB1B-A829-994B-BD57-205F937D987F}" type="pres">
      <dgm:prSet presAssocID="{40608D67-9A5F-784D-B8B7-E7715945F5AC}" presName="Name9" presStyleLbl="parChTrans1D2" presStyleIdx="0" presStyleCnt="3"/>
      <dgm:spPr/>
    </dgm:pt>
    <dgm:pt modelId="{6CCD2342-256C-9349-B4CE-2410436577AB}" type="pres">
      <dgm:prSet presAssocID="{40608D67-9A5F-784D-B8B7-E7715945F5AC}" presName="connTx" presStyleLbl="parChTrans1D2" presStyleIdx="0" presStyleCnt="3"/>
      <dgm:spPr/>
    </dgm:pt>
    <dgm:pt modelId="{E7066A4E-60AE-8E49-BA95-5BC9CE3CF6AB}" type="pres">
      <dgm:prSet presAssocID="{E394BDE3-45FE-044F-9D22-D1FA0D8B42D9}" presName="node" presStyleLbl="node1" presStyleIdx="0" presStyleCnt="3">
        <dgm:presLayoutVars>
          <dgm:bulletEnabled val="1"/>
        </dgm:presLayoutVars>
      </dgm:prSet>
      <dgm:spPr/>
    </dgm:pt>
    <dgm:pt modelId="{3CE87B0C-532D-DC4E-89EC-7EA76A17F909}" type="pres">
      <dgm:prSet presAssocID="{E1517E52-DB24-F246-915A-C87FCDFE554B}" presName="Name9" presStyleLbl="parChTrans1D2" presStyleIdx="1" presStyleCnt="3"/>
      <dgm:spPr/>
    </dgm:pt>
    <dgm:pt modelId="{72938F80-8553-9840-B28F-3671DC186754}" type="pres">
      <dgm:prSet presAssocID="{E1517E52-DB24-F246-915A-C87FCDFE554B}" presName="connTx" presStyleLbl="parChTrans1D2" presStyleIdx="1" presStyleCnt="3"/>
      <dgm:spPr/>
    </dgm:pt>
    <dgm:pt modelId="{17972119-334D-9D44-9F00-CEBDAE06A4C3}" type="pres">
      <dgm:prSet presAssocID="{5BC976E3-C926-854C-A0EE-65CAD60B715F}" presName="node" presStyleLbl="node1" presStyleIdx="1" presStyleCnt="3">
        <dgm:presLayoutVars>
          <dgm:bulletEnabled val="1"/>
        </dgm:presLayoutVars>
      </dgm:prSet>
      <dgm:spPr/>
      <dgm:t>
        <a:bodyPr/>
        <a:lstStyle/>
        <a:p>
          <a:endParaRPr lang="en-US"/>
        </a:p>
      </dgm:t>
    </dgm:pt>
    <dgm:pt modelId="{66BCEB4C-E80B-F54E-9171-EED032C69D8D}" type="pres">
      <dgm:prSet presAssocID="{936E9382-CA52-3247-B573-AFEA1C2FC77B}" presName="Name9" presStyleLbl="parChTrans1D2" presStyleIdx="2" presStyleCnt="3"/>
      <dgm:spPr/>
    </dgm:pt>
    <dgm:pt modelId="{29AEF086-28F8-B241-8BC0-570952D055AD}" type="pres">
      <dgm:prSet presAssocID="{936E9382-CA52-3247-B573-AFEA1C2FC77B}" presName="connTx" presStyleLbl="parChTrans1D2" presStyleIdx="2" presStyleCnt="3"/>
      <dgm:spPr/>
    </dgm:pt>
    <dgm:pt modelId="{FD12AEDC-F77C-9F45-BC9F-E43C88E211FD}" type="pres">
      <dgm:prSet presAssocID="{AF8AF960-8C90-5F46-98DF-14EC6713E27C}" presName="node" presStyleLbl="node1" presStyleIdx="2" presStyleCnt="3">
        <dgm:presLayoutVars>
          <dgm:bulletEnabled val="1"/>
        </dgm:presLayoutVars>
      </dgm:prSet>
      <dgm:spPr/>
      <dgm:t>
        <a:bodyPr/>
        <a:lstStyle/>
        <a:p>
          <a:endParaRPr lang="en-US"/>
        </a:p>
      </dgm:t>
    </dgm:pt>
  </dgm:ptLst>
  <dgm:cxnLst>
    <dgm:cxn modelId="{7FFA1363-3CFD-5D4A-9CEF-CF4C7E9C028C}" type="presOf" srcId="{E394BDE3-45FE-044F-9D22-D1FA0D8B42D9}" destId="{E7066A4E-60AE-8E49-BA95-5BC9CE3CF6AB}" srcOrd="0" destOrd="0" presId="urn:microsoft.com/office/officeart/2005/8/layout/radial1"/>
    <dgm:cxn modelId="{CD534678-91FF-4147-BB43-CC5968788F85}" type="presOf" srcId="{3A3098EC-C432-1047-8E48-760C0F3DE578}" destId="{2B09F940-EB55-5447-922A-29F92934DBFE}" srcOrd="0" destOrd="0" presId="urn:microsoft.com/office/officeart/2005/8/layout/radial1"/>
    <dgm:cxn modelId="{D2AD68D6-A0D0-9D42-9C6E-67A40C39A620}" type="presOf" srcId="{CEDCCE0C-2D67-4240-B08B-E2156F6F0422}" destId="{E7D4E200-B8C3-8443-8848-B5AA82255555}" srcOrd="0" destOrd="0" presId="urn:microsoft.com/office/officeart/2005/8/layout/radial1"/>
    <dgm:cxn modelId="{6754D6ED-8B38-B640-9395-FCA97DCADA76}" type="presOf" srcId="{40608D67-9A5F-784D-B8B7-E7715945F5AC}" destId="{6CCD2342-256C-9349-B4CE-2410436577AB}" srcOrd="1" destOrd="0" presId="urn:microsoft.com/office/officeart/2005/8/layout/radial1"/>
    <dgm:cxn modelId="{64114D4E-0632-BC49-9028-0CFFB89FB748}" type="presOf" srcId="{936E9382-CA52-3247-B573-AFEA1C2FC77B}" destId="{29AEF086-28F8-B241-8BC0-570952D055AD}" srcOrd="1" destOrd="0" presId="urn:microsoft.com/office/officeart/2005/8/layout/radial1"/>
    <dgm:cxn modelId="{B43B21A6-86E1-8740-B312-AE621ABE048D}" type="presOf" srcId="{AF8AF960-8C90-5F46-98DF-14EC6713E27C}" destId="{FD12AEDC-F77C-9F45-BC9F-E43C88E211FD}" srcOrd="0" destOrd="0" presId="urn:microsoft.com/office/officeart/2005/8/layout/radial1"/>
    <dgm:cxn modelId="{2C487185-15D3-D84A-8FCC-2BDA24C1C109}" type="presOf" srcId="{936E9382-CA52-3247-B573-AFEA1C2FC77B}" destId="{66BCEB4C-E80B-F54E-9171-EED032C69D8D}" srcOrd="0" destOrd="0" presId="urn:microsoft.com/office/officeart/2005/8/layout/radial1"/>
    <dgm:cxn modelId="{3C45E09A-8128-EB42-B1C2-593B6D8E06CA}" srcId="{CEDCCE0C-2D67-4240-B08B-E2156F6F0422}" destId="{AF8AF960-8C90-5F46-98DF-14EC6713E27C}" srcOrd="2" destOrd="0" parTransId="{936E9382-CA52-3247-B573-AFEA1C2FC77B}" sibTransId="{D92156B6-37CF-2C4F-A0F0-81937F547490}"/>
    <dgm:cxn modelId="{0D36753A-C319-2D4F-8DC4-AFC5A71AF6FF}" type="presOf" srcId="{40608D67-9A5F-784D-B8B7-E7715945F5AC}" destId="{C147BB1B-A829-994B-BD57-205F937D987F}" srcOrd="0" destOrd="0" presId="urn:microsoft.com/office/officeart/2005/8/layout/radial1"/>
    <dgm:cxn modelId="{76F9D96B-928B-7A43-92B0-8AC912155DCA}" type="presOf" srcId="{E1517E52-DB24-F246-915A-C87FCDFE554B}" destId="{72938F80-8553-9840-B28F-3671DC186754}" srcOrd="1" destOrd="0" presId="urn:microsoft.com/office/officeart/2005/8/layout/radial1"/>
    <dgm:cxn modelId="{F4E0FBD5-4012-1843-8FCA-F40552BD0490}" srcId="{CEDCCE0C-2D67-4240-B08B-E2156F6F0422}" destId="{5BC976E3-C926-854C-A0EE-65CAD60B715F}" srcOrd="1" destOrd="0" parTransId="{E1517E52-DB24-F246-915A-C87FCDFE554B}" sibTransId="{FA6A73FC-E373-1B43-BF5F-979C070063E7}"/>
    <dgm:cxn modelId="{39D706C8-079E-1141-AC95-294F4F9A41C0}" srcId="{3A3098EC-C432-1047-8E48-760C0F3DE578}" destId="{CEDCCE0C-2D67-4240-B08B-E2156F6F0422}" srcOrd="0" destOrd="0" parTransId="{4F74AFA3-EB70-F245-BD9F-E27D4F506CF5}" sibTransId="{BFD0562D-0C8D-1E48-8B32-A7BC33126A1C}"/>
    <dgm:cxn modelId="{26B7B8BD-A489-B844-8221-E7686B4C03EA}" srcId="{CEDCCE0C-2D67-4240-B08B-E2156F6F0422}" destId="{E394BDE3-45FE-044F-9D22-D1FA0D8B42D9}" srcOrd="0" destOrd="0" parTransId="{40608D67-9A5F-784D-B8B7-E7715945F5AC}" sibTransId="{480A9C9C-F3EE-9340-8466-0A7C4FC7E39B}"/>
    <dgm:cxn modelId="{121EAA62-0B7E-1D43-826D-D6AD050AF122}" type="presOf" srcId="{E1517E52-DB24-F246-915A-C87FCDFE554B}" destId="{3CE87B0C-532D-DC4E-89EC-7EA76A17F909}" srcOrd="0" destOrd="0" presId="urn:microsoft.com/office/officeart/2005/8/layout/radial1"/>
    <dgm:cxn modelId="{F638693B-814F-E84E-86A8-62F526C59EE1}" type="presOf" srcId="{5BC976E3-C926-854C-A0EE-65CAD60B715F}" destId="{17972119-334D-9D44-9F00-CEBDAE06A4C3}" srcOrd="0" destOrd="0" presId="urn:microsoft.com/office/officeart/2005/8/layout/radial1"/>
    <dgm:cxn modelId="{982664A9-94A0-A747-B58F-4DC423D65F01}" type="presParOf" srcId="{2B09F940-EB55-5447-922A-29F92934DBFE}" destId="{E7D4E200-B8C3-8443-8848-B5AA82255555}" srcOrd="0" destOrd="0" presId="urn:microsoft.com/office/officeart/2005/8/layout/radial1"/>
    <dgm:cxn modelId="{6CE2EE33-1E60-4C4B-91EB-589F05FA3235}" type="presParOf" srcId="{2B09F940-EB55-5447-922A-29F92934DBFE}" destId="{C147BB1B-A829-994B-BD57-205F937D987F}" srcOrd="1" destOrd="0" presId="urn:microsoft.com/office/officeart/2005/8/layout/radial1"/>
    <dgm:cxn modelId="{A54AB9F4-18A9-6B4E-8ED6-51867054F4D3}" type="presParOf" srcId="{C147BB1B-A829-994B-BD57-205F937D987F}" destId="{6CCD2342-256C-9349-B4CE-2410436577AB}" srcOrd="0" destOrd="0" presId="urn:microsoft.com/office/officeart/2005/8/layout/radial1"/>
    <dgm:cxn modelId="{186AEEEC-C61C-A14D-80B8-1BB3C970B4A1}" type="presParOf" srcId="{2B09F940-EB55-5447-922A-29F92934DBFE}" destId="{E7066A4E-60AE-8E49-BA95-5BC9CE3CF6AB}" srcOrd="2" destOrd="0" presId="urn:microsoft.com/office/officeart/2005/8/layout/radial1"/>
    <dgm:cxn modelId="{3B4121E9-20EE-324A-8C12-322308A24AEE}" type="presParOf" srcId="{2B09F940-EB55-5447-922A-29F92934DBFE}" destId="{3CE87B0C-532D-DC4E-89EC-7EA76A17F909}" srcOrd="3" destOrd="0" presId="urn:microsoft.com/office/officeart/2005/8/layout/radial1"/>
    <dgm:cxn modelId="{4DD3C668-4BD8-7144-A056-0D3A0B349899}" type="presParOf" srcId="{3CE87B0C-532D-DC4E-89EC-7EA76A17F909}" destId="{72938F80-8553-9840-B28F-3671DC186754}" srcOrd="0" destOrd="0" presId="urn:microsoft.com/office/officeart/2005/8/layout/radial1"/>
    <dgm:cxn modelId="{811E9D0F-B87B-7242-A5C0-3EA26B566FEB}" type="presParOf" srcId="{2B09F940-EB55-5447-922A-29F92934DBFE}" destId="{17972119-334D-9D44-9F00-CEBDAE06A4C3}" srcOrd="4" destOrd="0" presId="urn:microsoft.com/office/officeart/2005/8/layout/radial1"/>
    <dgm:cxn modelId="{E8C4F883-ED83-A049-B51F-BEF9F8AA70C6}" type="presParOf" srcId="{2B09F940-EB55-5447-922A-29F92934DBFE}" destId="{66BCEB4C-E80B-F54E-9171-EED032C69D8D}" srcOrd="5" destOrd="0" presId="urn:microsoft.com/office/officeart/2005/8/layout/radial1"/>
    <dgm:cxn modelId="{FAB1DB08-284B-FE44-BD1B-8B7ED2BCD10C}" type="presParOf" srcId="{66BCEB4C-E80B-F54E-9171-EED032C69D8D}" destId="{29AEF086-28F8-B241-8BC0-570952D055AD}" srcOrd="0" destOrd="0" presId="urn:microsoft.com/office/officeart/2005/8/layout/radial1"/>
    <dgm:cxn modelId="{7E0891C5-1656-DE41-B3ED-A3D973322A1A}" type="presParOf" srcId="{2B09F940-EB55-5447-922A-29F92934DBFE}" destId="{FD12AEDC-F77C-9F45-BC9F-E43C88E211FD}"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E0479A-683D-A84D-B558-91ABFF6F2849}"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C895ECC9-B710-4948-A6DF-F2C038DB5E5F}">
      <dgm:prSet phldrT="[Text]"/>
      <dgm:spPr/>
      <dgm:t>
        <a:bodyPr/>
        <a:lstStyle/>
        <a:p>
          <a:r>
            <a:rPr lang="en-US" dirty="0" smtClean="0"/>
            <a:t>Rincon, TAPR</a:t>
          </a:r>
          <a:endParaRPr lang="en-US" dirty="0"/>
        </a:p>
      </dgm:t>
    </dgm:pt>
    <dgm:pt modelId="{ECBAE1B5-6AB4-6B4D-BDC3-31C2C95920CA}" type="parTrans" cxnId="{01F50ECB-C87F-014F-922D-FC8F5519CC52}">
      <dgm:prSet/>
      <dgm:spPr/>
      <dgm:t>
        <a:bodyPr/>
        <a:lstStyle/>
        <a:p>
          <a:endParaRPr lang="en-US"/>
        </a:p>
      </dgm:t>
    </dgm:pt>
    <dgm:pt modelId="{FDD5361C-58F3-1249-8B85-41CB6C17BA5B}" type="sibTrans" cxnId="{01F50ECB-C87F-014F-922D-FC8F5519CC52}">
      <dgm:prSet/>
      <dgm:spPr/>
      <dgm:t>
        <a:bodyPr/>
        <a:lstStyle/>
        <a:p>
          <a:endParaRPr lang="en-US"/>
        </a:p>
      </dgm:t>
    </dgm:pt>
    <dgm:pt modelId="{25A0FFDD-EF67-9447-9EA3-7F2ADCAC2C97}">
      <dgm:prSet phldrT="[Text]"/>
      <dgm:spPr/>
      <dgm:t>
        <a:bodyPr/>
        <a:lstStyle/>
        <a:p>
          <a:r>
            <a:rPr lang="en-US" dirty="0" smtClean="0"/>
            <a:t>Mike Parker KT7D</a:t>
          </a:r>
          <a:endParaRPr lang="en-US" dirty="0"/>
        </a:p>
      </dgm:t>
    </dgm:pt>
    <dgm:pt modelId="{1949FE35-D057-1E4E-8387-C36BC6668918}" type="parTrans" cxnId="{1130F5CB-77D7-F24D-91CA-6863F7F10CD2}">
      <dgm:prSet/>
      <dgm:spPr/>
      <dgm:t>
        <a:bodyPr/>
        <a:lstStyle/>
        <a:p>
          <a:endParaRPr lang="en-US"/>
        </a:p>
      </dgm:t>
    </dgm:pt>
    <dgm:pt modelId="{9FD6A4EC-9B73-1643-A4CB-49BB38614361}" type="sibTrans" cxnId="{1130F5CB-77D7-F24D-91CA-6863F7F10CD2}">
      <dgm:prSet/>
      <dgm:spPr/>
      <dgm:t>
        <a:bodyPr/>
        <a:lstStyle/>
        <a:p>
          <a:endParaRPr lang="en-US"/>
        </a:p>
      </dgm:t>
    </dgm:pt>
    <dgm:pt modelId="{71773159-7412-BE43-86B3-050EABA46A2D}">
      <dgm:prSet phldrT="[Text]"/>
      <dgm:spPr/>
      <dgm:t>
        <a:bodyPr/>
        <a:lstStyle/>
        <a:p>
          <a:r>
            <a:rPr lang="en-US" dirty="0" smtClean="0"/>
            <a:t>Tom Clark K3IO</a:t>
          </a:r>
        </a:p>
      </dgm:t>
    </dgm:pt>
    <dgm:pt modelId="{73CFDE70-09CB-0F42-B7AF-ED0E4E804EB3}" type="parTrans" cxnId="{DB51ADE4-B7E0-8A42-8F08-D0AB3A06478E}">
      <dgm:prSet/>
      <dgm:spPr/>
      <dgm:t>
        <a:bodyPr/>
        <a:lstStyle/>
        <a:p>
          <a:endParaRPr lang="en-US"/>
        </a:p>
      </dgm:t>
    </dgm:pt>
    <dgm:pt modelId="{AF616C61-850F-6342-AEF9-031C817BAD63}" type="sibTrans" cxnId="{DB51ADE4-B7E0-8A42-8F08-D0AB3A06478E}">
      <dgm:prSet/>
      <dgm:spPr/>
      <dgm:t>
        <a:bodyPr/>
        <a:lstStyle/>
        <a:p>
          <a:endParaRPr lang="en-US"/>
        </a:p>
      </dgm:t>
    </dgm:pt>
    <dgm:pt modelId="{0C928A67-EAFB-2E41-88D0-0BA43CA2527D}">
      <dgm:prSet phldrT="[Text]"/>
      <dgm:spPr/>
      <dgm:t>
        <a:bodyPr/>
        <a:lstStyle/>
        <a:p>
          <a:r>
            <a:rPr lang="en-US" dirty="0" smtClean="0"/>
            <a:t>Bob N4HY</a:t>
          </a:r>
        </a:p>
      </dgm:t>
    </dgm:pt>
    <dgm:pt modelId="{2A1B89FF-D3BE-8A4E-B327-1F875E6F7637}" type="parTrans" cxnId="{9F3F4E00-F57E-DA42-85EA-3C287BEB216F}">
      <dgm:prSet/>
      <dgm:spPr/>
      <dgm:t>
        <a:bodyPr/>
        <a:lstStyle/>
        <a:p>
          <a:endParaRPr lang="en-US"/>
        </a:p>
      </dgm:t>
    </dgm:pt>
    <dgm:pt modelId="{ABE84FED-199D-DF4F-8818-CC095B6BCFBA}" type="sibTrans" cxnId="{9F3F4E00-F57E-DA42-85EA-3C287BEB216F}">
      <dgm:prSet/>
      <dgm:spPr/>
      <dgm:t>
        <a:bodyPr/>
        <a:lstStyle/>
        <a:p>
          <a:endParaRPr lang="en-US"/>
        </a:p>
      </dgm:t>
    </dgm:pt>
    <dgm:pt modelId="{33F401FB-623C-734C-B283-59E637C7DE97}" type="pres">
      <dgm:prSet presAssocID="{C2E0479A-683D-A84D-B558-91ABFF6F2849}" presName="cycle" presStyleCnt="0">
        <dgm:presLayoutVars>
          <dgm:chMax val="1"/>
          <dgm:dir/>
          <dgm:animLvl val="ctr"/>
          <dgm:resizeHandles val="exact"/>
        </dgm:presLayoutVars>
      </dgm:prSet>
      <dgm:spPr/>
    </dgm:pt>
    <dgm:pt modelId="{23A57DFF-71F0-3C44-9BAD-5D339CA8B627}" type="pres">
      <dgm:prSet presAssocID="{C895ECC9-B710-4948-A6DF-F2C038DB5E5F}" presName="centerShape" presStyleLbl="node0" presStyleIdx="0" presStyleCnt="1"/>
      <dgm:spPr/>
      <dgm:t>
        <a:bodyPr/>
        <a:lstStyle/>
        <a:p>
          <a:endParaRPr lang="en-US"/>
        </a:p>
      </dgm:t>
    </dgm:pt>
    <dgm:pt modelId="{50FD551E-56E2-C64C-BD35-743F5209BD05}" type="pres">
      <dgm:prSet presAssocID="{1949FE35-D057-1E4E-8387-C36BC6668918}" presName="parTrans" presStyleLbl="bgSibTrans2D1" presStyleIdx="0" presStyleCnt="3"/>
      <dgm:spPr/>
    </dgm:pt>
    <dgm:pt modelId="{A416190B-F178-F54C-894C-7EE6C2D8F613}" type="pres">
      <dgm:prSet presAssocID="{25A0FFDD-EF67-9447-9EA3-7F2ADCAC2C97}" presName="node" presStyleLbl="node1" presStyleIdx="0" presStyleCnt="3">
        <dgm:presLayoutVars>
          <dgm:bulletEnabled val="1"/>
        </dgm:presLayoutVars>
      </dgm:prSet>
      <dgm:spPr/>
    </dgm:pt>
    <dgm:pt modelId="{8D625FF4-A495-0B41-9A43-38809E5FB7F5}" type="pres">
      <dgm:prSet presAssocID="{73CFDE70-09CB-0F42-B7AF-ED0E4E804EB3}" presName="parTrans" presStyleLbl="bgSibTrans2D1" presStyleIdx="1" presStyleCnt="3"/>
      <dgm:spPr/>
    </dgm:pt>
    <dgm:pt modelId="{DFCAF579-ED34-E647-8AF8-0D510377C4EB}" type="pres">
      <dgm:prSet presAssocID="{71773159-7412-BE43-86B3-050EABA46A2D}" presName="node" presStyleLbl="node1" presStyleIdx="1" presStyleCnt="3">
        <dgm:presLayoutVars>
          <dgm:bulletEnabled val="1"/>
        </dgm:presLayoutVars>
      </dgm:prSet>
      <dgm:spPr/>
    </dgm:pt>
    <dgm:pt modelId="{EFA7E4EB-0CBA-1A42-8AE6-139D25D24723}" type="pres">
      <dgm:prSet presAssocID="{2A1B89FF-D3BE-8A4E-B327-1F875E6F7637}" presName="parTrans" presStyleLbl="bgSibTrans2D1" presStyleIdx="2" presStyleCnt="3"/>
      <dgm:spPr/>
    </dgm:pt>
    <dgm:pt modelId="{FEACCBF4-4689-F04A-B6F8-CFD47620AA5B}" type="pres">
      <dgm:prSet presAssocID="{0C928A67-EAFB-2E41-88D0-0BA43CA2527D}" presName="node" presStyleLbl="node1" presStyleIdx="2" presStyleCnt="3">
        <dgm:presLayoutVars>
          <dgm:bulletEnabled val="1"/>
        </dgm:presLayoutVars>
      </dgm:prSet>
      <dgm:spPr/>
      <dgm:t>
        <a:bodyPr/>
        <a:lstStyle/>
        <a:p>
          <a:endParaRPr lang="en-US"/>
        </a:p>
      </dgm:t>
    </dgm:pt>
  </dgm:ptLst>
  <dgm:cxnLst>
    <dgm:cxn modelId="{DB51ADE4-B7E0-8A42-8F08-D0AB3A06478E}" srcId="{C895ECC9-B710-4948-A6DF-F2C038DB5E5F}" destId="{71773159-7412-BE43-86B3-050EABA46A2D}" srcOrd="1" destOrd="0" parTransId="{73CFDE70-09CB-0F42-B7AF-ED0E4E804EB3}" sibTransId="{AF616C61-850F-6342-AEF9-031C817BAD63}"/>
    <dgm:cxn modelId="{889791C4-D174-AE4A-BCF3-8AFD65AD7012}" type="presOf" srcId="{2A1B89FF-D3BE-8A4E-B327-1F875E6F7637}" destId="{EFA7E4EB-0CBA-1A42-8AE6-139D25D24723}" srcOrd="0" destOrd="0" presId="urn:microsoft.com/office/officeart/2005/8/layout/radial4"/>
    <dgm:cxn modelId="{E8161D56-F9E0-8D40-88E8-43E38D54B8DB}" type="presOf" srcId="{25A0FFDD-EF67-9447-9EA3-7F2ADCAC2C97}" destId="{A416190B-F178-F54C-894C-7EE6C2D8F613}" srcOrd="0" destOrd="0" presId="urn:microsoft.com/office/officeart/2005/8/layout/radial4"/>
    <dgm:cxn modelId="{FAC988F7-31A4-E04A-B545-FE3FC54795CC}" type="presOf" srcId="{1949FE35-D057-1E4E-8387-C36BC6668918}" destId="{50FD551E-56E2-C64C-BD35-743F5209BD05}" srcOrd="0" destOrd="0" presId="urn:microsoft.com/office/officeart/2005/8/layout/radial4"/>
    <dgm:cxn modelId="{01F50ECB-C87F-014F-922D-FC8F5519CC52}" srcId="{C2E0479A-683D-A84D-B558-91ABFF6F2849}" destId="{C895ECC9-B710-4948-A6DF-F2C038DB5E5F}" srcOrd="0" destOrd="0" parTransId="{ECBAE1B5-6AB4-6B4D-BDC3-31C2C95920CA}" sibTransId="{FDD5361C-58F3-1249-8B85-41CB6C17BA5B}"/>
    <dgm:cxn modelId="{4A0B33D4-F764-6543-B6BD-4C88AC2BD530}" type="presOf" srcId="{C2E0479A-683D-A84D-B558-91ABFF6F2849}" destId="{33F401FB-623C-734C-B283-59E637C7DE97}" srcOrd="0" destOrd="0" presId="urn:microsoft.com/office/officeart/2005/8/layout/radial4"/>
    <dgm:cxn modelId="{61C30FDB-5826-D341-9643-2751B358019C}" type="presOf" srcId="{73CFDE70-09CB-0F42-B7AF-ED0E4E804EB3}" destId="{8D625FF4-A495-0B41-9A43-38809E5FB7F5}" srcOrd="0" destOrd="0" presId="urn:microsoft.com/office/officeart/2005/8/layout/radial4"/>
    <dgm:cxn modelId="{AF2DDE14-D8A6-B347-B7A5-9DA63C6734BD}" type="presOf" srcId="{C895ECC9-B710-4948-A6DF-F2C038DB5E5F}" destId="{23A57DFF-71F0-3C44-9BAD-5D339CA8B627}" srcOrd="0" destOrd="0" presId="urn:microsoft.com/office/officeart/2005/8/layout/radial4"/>
    <dgm:cxn modelId="{C96B9D2C-2276-2C44-B2E7-722A92BA4C9E}" type="presOf" srcId="{0C928A67-EAFB-2E41-88D0-0BA43CA2527D}" destId="{FEACCBF4-4689-F04A-B6F8-CFD47620AA5B}" srcOrd="0" destOrd="0" presId="urn:microsoft.com/office/officeart/2005/8/layout/radial4"/>
    <dgm:cxn modelId="{7C0411D6-9BA0-204D-B574-D45F13E4B0A3}" type="presOf" srcId="{71773159-7412-BE43-86B3-050EABA46A2D}" destId="{DFCAF579-ED34-E647-8AF8-0D510377C4EB}" srcOrd="0" destOrd="0" presId="urn:microsoft.com/office/officeart/2005/8/layout/radial4"/>
    <dgm:cxn modelId="{1130F5CB-77D7-F24D-91CA-6863F7F10CD2}" srcId="{C895ECC9-B710-4948-A6DF-F2C038DB5E5F}" destId="{25A0FFDD-EF67-9447-9EA3-7F2ADCAC2C97}" srcOrd="0" destOrd="0" parTransId="{1949FE35-D057-1E4E-8387-C36BC6668918}" sibTransId="{9FD6A4EC-9B73-1643-A4CB-49BB38614361}"/>
    <dgm:cxn modelId="{9F3F4E00-F57E-DA42-85EA-3C287BEB216F}" srcId="{C895ECC9-B710-4948-A6DF-F2C038DB5E5F}" destId="{0C928A67-EAFB-2E41-88D0-0BA43CA2527D}" srcOrd="2" destOrd="0" parTransId="{2A1B89FF-D3BE-8A4E-B327-1F875E6F7637}" sibTransId="{ABE84FED-199D-DF4F-8818-CC095B6BCFBA}"/>
    <dgm:cxn modelId="{51FA686E-EDA1-2149-9A0F-3488C67077DA}" type="presParOf" srcId="{33F401FB-623C-734C-B283-59E637C7DE97}" destId="{23A57DFF-71F0-3C44-9BAD-5D339CA8B627}" srcOrd="0" destOrd="0" presId="urn:microsoft.com/office/officeart/2005/8/layout/radial4"/>
    <dgm:cxn modelId="{6C776FF9-FE08-F44F-A8A2-F343C51FD9FF}" type="presParOf" srcId="{33F401FB-623C-734C-B283-59E637C7DE97}" destId="{50FD551E-56E2-C64C-BD35-743F5209BD05}" srcOrd="1" destOrd="0" presId="urn:microsoft.com/office/officeart/2005/8/layout/radial4"/>
    <dgm:cxn modelId="{43FB0A2F-2B8F-2844-AF7F-80ABCE3FD2CA}" type="presParOf" srcId="{33F401FB-623C-734C-B283-59E637C7DE97}" destId="{A416190B-F178-F54C-894C-7EE6C2D8F613}" srcOrd="2" destOrd="0" presId="urn:microsoft.com/office/officeart/2005/8/layout/radial4"/>
    <dgm:cxn modelId="{54FE33F5-813D-3D40-B0D8-615EA9DD9013}" type="presParOf" srcId="{33F401FB-623C-734C-B283-59E637C7DE97}" destId="{8D625FF4-A495-0B41-9A43-38809E5FB7F5}" srcOrd="3" destOrd="0" presId="urn:microsoft.com/office/officeart/2005/8/layout/radial4"/>
    <dgm:cxn modelId="{D378F220-432F-4F4E-ABA4-5A9438A50AB2}" type="presParOf" srcId="{33F401FB-623C-734C-B283-59E637C7DE97}" destId="{DFCAF579-ED34-E647-8AF8-0D510377C4EB}" srcOrd="4" destOrd="0" presId="urn:microsoft.com/office/officeart/2005/8/layout/radial4"/>
    <dgm:cxn modelId="{CC2B1DE8-76CD-7A45-982D-A9E6C626F056}" type="presParOf" srcId="{33F401FB-623C-734C-B283-59E637C7DE97}" destId="{EFA7E4EB-0CBA-1A42-8AE6-139D25D24723}" srcOrd="5" destOrd="0" presId="urn:microsoft.com/office/officeart/2005/8/layout/radial4"/>
    <dgm:cxn modelId="{3B15DE75-70F4-B64F-8C03-CA37A1B73983}" type="presParOf" srcId="{33F401FB-623C-734C-B283-59E637C7DE97}" destId="{FEACCBF4-4689-F04A-B6F8-CFD47620AA5B}"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of Research at Hume 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8E0D3-E284-6B48-9699-0F6A6E9DBCD1}">
      <dsp:nvSpPr>
        <dsp:cNvPr id="0" name=""/>
        <dsp:cNvSpPr/>
      </dsp:nvSpPr>
      <dsp:spPr>
        <a:xfrm>
          <a:off x="2816066" y="1697497"/>
          <a:ext cx="2597467" cy="25974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t>WFOV</a:t>
          </a:r>
          <a:endParaRPr lang="en-US" sz="4700" kern="1200" dirty="0"/>
        </a:p>
      </dsp:txBody>
      <dsp:txXfrm>
        <a:off x="3196456" y="2077887"/>
        <a:ext cx="1836687" cy="1836687"/>
      </dsp:txXfrm>
    </dsp:sp>
    <dsp:sp modelId="{ECB86D67-B4E0-D94B-A18B-2AA3B5DECFD8}">
      <dsp:nvSpPr>
        <dsp:cNvPr id="0" name=""/>
        <dsp:cNvSpPr/>
      </dsp:nvSpPr>
      <dsp:spPr>
        <a:xfrm rot="12900000">
          <a:off x="1060806" y="1215531"/>
          <a:ext cx="2079007" cy="7402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5D4089-F505-2043-87E1-C57B719834D6}">
      <dsp:nvSpPr>
        <dsp:cNvPr id="0" name=""/>
        <dsp:cNvSpPr/>
      </dsp:nvSpPr>
      <dsp:spPr>
        <a:xfrm>
          <a:off x="15001" y="2397"/>
          <a:ext cx="2467594" cy="19740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977900">
            <a:lnSpc>
              <a:spcPct val="90000"/>
            </a:lnSpc>
            <a:spcBef>
              <a:spcPct val="0"/>
            </a:spcBef>
            <a:spcAft>
              <a:spcPct val="35000"/>
            </a:spcAft>
          </a:pPr>
          <a:r>
            <a:rPr lang="en-US" sz="2200" kern="1200" dirty="0" smtClean="0"/>
            <a:t>MSS</a:t>
          </a:r>
          <a:endParaRPr lang="en-US" sz="2200" kern="1200" dirty="0"/>
        </a:p>
        <a:p>
          <a:pPr marL="171450" lvl="1" indent="-171450" algn="l" defTabSz="755650">
            <a:lnSpc>
              <a:spcPct val="90000"/>
            </a:lnSpc>
            <a:spcBef>
              <a:spcPct val="0"/>
            </a:spcBef>
            <a:spcAft>
              <a:spcPct val="15000"/>
            </a:spcAft>
            <a:buChar char="••"/>
          </a:pPr>
          <a:r>
            <a:rPr lang="en-US" sz="1700" kern="1200" dirty="0" smtClean="0"/>
            <a:t>Jeff Ward K8KA</a:t>
          </a:r>
          <a:endParaRPr lang="en-US" sz="1700" kern="1200" dirty="0"/>
        </a:p>
        <a:p>
          <a:pPr marL="342900" lvl="2" indent="-171450" algn="l" defTabSz="755650">
            <a:lnSpc>
              <a:spcPct val="90000"/>
            </a:lnSpc>
            <a:spcBef>
              <a:spcPct val="0"/>
            </a:spcBef>
            <a:spcAft>
              <a:spcPct val="15000"/>
            </a:spcAft>
            <a:buChar char="••"/>
          </a:pPr>
          <a:r>
            <a:rPr lang="en-US" sz="1700" kern="1200" dirty="0" smtClean="0"/>
            <a:t>University of Surrey</a:t>
          </a:r>
          <a:endParaRPr lang="en-US" sz="1700" kern="1200" dirty="0"/>
        </a:p>
        <a:p>
          <a:pPr marL="342900" lvl="2" indent="-171450" algn="l" defTabSz="755650">
            <a:lnSpc>
              <a:spcPct val="90000"/>
            </a:lnSpc>
            <a:spcBef>
              <a:spcPct val="0"/>
            </a:spcBef>
            <a:spcAft>
              <a:spcPct val="15000"/>
            </a:spcAft>
            <a:buChar char="••"/>
          </a:pPr>
          <a:r>
            <a:rPr lang="en-US" sz="1700" kern="1200" dirty="0" smtClean="0"/>
            <a:t>AMSAT</a:t>
          </a:r>
          <a:endParaRPr lang="en-US" sz="1700" kern="1200" dirty="0"/>
        </a:p>
        <a:p>
          <a:pPr marL="342900" lvl="2" indent="-171450" algn="l" defTabSz="755650">
            <a:lnSpc>
              <a:spcPct val="90000"/>
            </a:lnSpc>
            <a:spcBef>
              <a:spcPct val="0"/>
            </a:spcBef>
            <a:spcAft>
              <a:spcPct val="15000"/>
            </a:spcAft>
            <a:buChar char="••"/>
          </a:pPr>
          <a:r>
            <a:rPr lang="en-US" sz="1700" kern="1200" dirty="0" smtClean="0"/>
            <a:t>TAPR</a:t>
          </a:r>
          <a:endParaRPr lang="en-US" sz="1700" kern="1200" dirty="0"/>
        </a:p>
      </dsp:txBody>
      <dsp:txXfrm>
        <a:off x="72820" y="60216"/>
        <a:ext cx="2351956" cy="1858437"/>
      </dsp:txXfrm>
    </dsp:sp>
    <dsp:sp modelId="{2E63B246-0FB4-244C-8836-330D4AA40E82}">
      <dsp:nvSpPr>
        <dsp:cNvPr id="0" name=""/>
        <dsp:cNvSpPr/>
      </dsp:nvSpPr>
      <dsp:spPr>
        <a:xfrm rot="19500000">
          <a:off x="5089786" y="1215531"/>
          <a:ext cx="2079007" cy="74027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ECAEDF-8B5B-F14C-90F1-BCE4210735BD}">
      <dsp:nvSpPr>
        <dsp:cNvPr id="0" name=""/>
        <dsp:cNvSpPr/>
      </dsp:nvSpPr>
      <dsp:spPr>
        <a:xfrm>
          <a:off x="5747004" y="2397"/>
          <a:ext cx="2467594" cy="19740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lvl="0" algn="l" defTabSz="977900">
            <a:lnSpc>
              <a:spcPct val="90000"/>
            </a:lnSpc>
            <a:spcBef>
              <a:spcPct val="0"/>
            </a:spcBef>
            <a:spcAft>
              <a:spcPct val="35000"/>
            </a:spcAft>
          </a:pPr>
          <a:r>
            <a:rPr lang="en-US" sz="2200" kern="1200" dirty="0" smtClean="0"/>
            <a:t>Air Force</a:t>
          </a:r>
          <a:endParaRPr lang="en-US" sz="2200" kern="1200" dirty="0"/>
        </a:p>
        <a:p>
          <a:pPr marL="171450" lvl="1" indent="-171450" algn="l" defTabSz="755650">
            <a:lnSpc>
              <a:spcPct val="90000"/>
            </a:lnSpc>
            <a:spcBef>
              <a:spcPct val="0"/>
            </a:spcBef>
            <a:spcAft>
              <a:spcPct val="15000"/>
            </a:spcAft>
            <a:buChar char="••"/>
          </a:pPr>
          <a:r>
            <a:rPr lang="en-US" sz="1700" kern="1200" dirty="0" smtClean="0"/>
            <a:t>Col Fred Kennedy</a:t>
          </a:r>
          <a:endParaRPr lang="en-US" sz="1700" kern="1200" dirty="0"/>
        </a:p>
        <a:p>
          <a:pPr marL="342900" lvl="2" indent="-171450" algn="l" defTabSz="755650">
            <a:lnSpc>
              <a:spcPct val="90000"/>
            </a:lnSpc>
            <a:spcBef>
              <a:spcPct val="0"/>
            </a:spcBef>
            <a:spcAft>
              <a:spcPct val="15000"/>
            </a:spcAft>
            <a:buChar char="••"/>
          </a:pPr>
          <a:r>
            <a:rPr lang="en-US" sz="1700" kern="1200" dirty="0" smtClean="0"/>
            <a:t>University of Surrey</a:t>
          </a:r>
          <a:endParaRPr lang="en-US" sz="1700" kern="1200" dirty="0"/>
        </a:p>
      </dsp:txBody>
      <dsp:txXfrm>
        <a:off x="5804823" y="60216"/>
        <a:ext cx="2351956" cy="1858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4E200-B8C3-8443-8848-B5AA82255555}">
      <dsp:nvSpPr>
        <dsp:cNvPr id="0" name=""/>
        <dsp:cNvSpPr/>
      </dsp:nvSpPr>
      <dsp:spPr>
        <a:xfrm>
          <a:off x="2360414" y="1791746"/>
          <a:ext cx="1375171" cy="1375171"/>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SpaceDev</a:t>
          </a:r>
          <a:endParaRPr lang="en-US" sz="1700" kern="1200" dirty="0" smtClean="0"/>
        </a:p>
        <a:p>
          <a:pPr lvl="0" algn="ctr" defTabSz="755650">
            <a:lnSpc>
              <a:spcPct val="90000"/>
            </a:lnSpc>
            <a:spcBef>
              <a:spcPct val="0"/>
            </a:spcBef>
            <a:spcAft>
              <a:spcPct val="35000"/>
            </a:spcAft>
          </a:pPr>
          <a:r>
            <a:rPr lang="en-US" sz="1700" kern="1200" dirty="0" smtClean="0"/>
            <a:t>(built </a:t>
          </a:r>
          <a:r>
            <a:rPr lang="en-US" sz="1700" kern="1200" dirty="0" err="1" smtClean="0"/>
            <a:t>ChipSat</a:t>
          </a:r>
          <a:r>
            <a:rPr lang="en-US" sz="1700" kern="1200" dirty="0" smtClean="0"/>
            <a:t>)</a:t>
          </a:r>
          <a:endParaRPr lang="en-US" sz="1700" kern="1200" dirty="0"/>
        </a:p>
      </dsp:txBody>
      <dsp:txXfrm>
        <a:off x="2561803" y="1993135"/>
        <a:ext cx="972393" cy="972393"/>
      </dsp:txXfrm>
    </dsp:sp>
    <dsp:sp modelId="{C147BB1B-A829-994B-BD57-205F937D987F}">
      <dsp:nvSpPr>
        <dsp:cNvPr id="0" name=""/>
        <dsp:cNvSpPr/>
      </dsp:nvSpPr>
      <dsp:spPr>
        <a:xfrm rot="16200000">
          <a:off x="2840920" y="1564364"/>
          <a:ext cx="414159" cy="40605"/>
        </a:xfrm>
        <a:custGeom>
          <a:avLst/>
          <a:gdLst/>
          <a:ahLst/>
          <a:cxnLst/>
          <a:rect l="0" t="0" r="0" b="0"/>
          <a:pathLst>
            <a:path>
              <a:moveTo>
                <a:pt x="0" y="20302"/>
              </a:moveTo>
              <a:lnTo>
                <a:pt x="414159" y="2030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37646" y="1574313"/>
        <a:ext cx="20707" cy="20707"/>
      </dsp:txXfrm>
    </dsp:sp>
    <dsp:sp modelId="{E7066A4E-60AE-8E49-BA95-5BC9CE3CF6AB}">
      <dsp:nvSpPr>
        <dsp:cNvPr id="0" name=""/>
        <dsp:cNvSpPr/>
      </dsp:nvSpPr>
      <dsp:spPr>
        <a:xfrm>
          <a:off x="2360414" y="2415"/>
          <a:ext cx="1375171" cy="1375171"/>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Stan </a:t>
          </a:r>
          <a:r>
            <a:rPr lang="en-US" sz="1700" kern="1200" dirty="0" err="1" smtClean="0"/>
            <a:t>Dubyn</a:t>
          </a:r>
          <a:endParaRPr lang="en-US" sz="1700" kern="1200" dirty="0" smtClean="0"/>
        </a:p>
        <a:p>
          <a:pPr lvl="0" algn="ctr" defTabSz="755650">
            <a:lnSpc>
              <a:spcPct val="90000"/>
            </a:lnSpc>
            <a:spcBef>
              <a:spcPct val="0"/>
            </a:spcBef>
            <a:spcAft>
              <a:spcPct val="35000"/>
            </a:spcAft>
          </a:pPr>
          <a:r>
            <a:rPr lang="en-US" sz="1700" kern="1200" dirty="0" smtClean="0"/>
            <a:t>CEO MSS</a:t>
          </a:r>
          <a:endParaRPr lang="en-US" sz="1700" kern="1200" dirty="0"/>
        </a:p>
      </dsp:txBody>
      <dsp:txXfrm>
        <a:off x="2561803" y="203804"/>
        <a:ext cx="972393" cy="972393"/>
      </dsp:txXfrm>
    </dsp:sp>
    <dsp:sp modelId="{3CE87B0C-532D-DC4E-89EC-7EA76A17F909}">
      <dsp:nvSpPr>
        <dsp:cNvPr id="0" name=""/>
        <dsp:cNvSpPr/>
      </dsp:nvSpPr>
      <dsp:spPr>
        <a:xfrm rot="1800000">
          <a:off x="3615723" y="2906362"/>
          <a:ext cx="414159" cy="40605"/>
        </a:xfrm>
        <a:custGeom>
          <a:avLst/>
          <a:gdLst/>
          <a:ahLst/>
          <a:cxnLst/>
          <a:rect l="0" t="0" r="0" b="0"/>
          <a:pathLst>
            <a:path>
              <a:moveTo>
                <a:pt x="0" y="20302"/>
              </a:moveTo>
              <a:lnTo>
                <a:pt x="414159" y="2030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12449" y="2916311"/>
        <a:ext cx="20707" cy="20707"/>
      </dsp:txXfrm>
    </dsp:sp>
    <dsp:sp modelId="{17972119-334D-9D44-9F00-CEBDAE06A4C3}">
      <dsp:nvSpPr>
        <dsp:cNvPr id="0" name=""/>
        <dsp:cNvSpPr/>
      </dsp:nvSpPr>
      <dsp:spPr>
        <a:xfrm>
          <a:off x="3910020" y="2686412"/>
          <a:ext cx="1375171" cy="1375171"/>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Jan King W3GEY</a:t>
          </a:r>
        </a:p>
        <a:p>
          <a:pPr lvl="0" algn="ctr" defTabSz="755650">
            <a:lnSpc>
              <a:spcPct val="90000"/>
            </a:lnSpc>
            <a:spcBef>
              <a:spcPct val="0"/>
            </a:spcBef>
            <a:spcAft>
              <a:spcPct val="35000"/>
            </a:spcAft>
          </a:pPr>
          <a:r>
            <a:rPr lang="en-US" sz="1700" kern="1200" dirty="0" smtClean="0"/>
            <a:t>AMSAT</a:t>
          </a:r>
        </a:p>
      </dsp:txBody>
      <dsp:txXfrm>
        <a:off x="4111409" y="2887801"/>
        <a:ext cx="972393" cy="972393"/>
      </dsp:txXfrm>
    </dsp:sp>
    <dsp:sp modelId="{66BCEB4C-E80B-F54E-9171-EED032C69D8D}">
      <dsp:nvSpPr>
        <dsp:cNvPr id="0" name=""/>
        <dsp:cNvSpPr/>
      </dsp:nvSpPr>
      <dsp:spPr>
        <a:xfrm rot="9000000">
          <a:off x="2066117" y="2906362"/>
          <a:ext cx="414159" cy="40605"/>
        </a:xfrm>
        <a:custGeom>
          <a:avLst/>
          <a:gdLst/>
          <a:ahLst/>
          <a:cxnLst/>
          <a:rect l="0" t="0" r="0" b="0"/>
          <a:pathLst>
            <a:path>
              <a:moveTo>
                <a:pt x="0" y="20302"/>
              </a:moveTo>
              <a:lnTo>
                <a:pt x="414159" y="2030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262843" y="2916311"/>
        <a:ext cx="20707" cy="20707"/>
      </dsp:txXfrm>
    </dsp:sp>
    <dsp:sp modelId="{FD12AEDC-F77C-9F45-BC9F-E43C88E211FD}">
      <dsp:nvSpPr>
        <dsp:cNvPr id="0" name=""/>
        <dsp:cNvSpPr/>
      </dsp:nvSpPr>
      <dsp:spPr>
        <a:xfrm>
          <a:off x="810808" y="2686412"/>
          <a:ext cx="1375171" cy="1375171"/>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Bob Davis KF4KSS</a:t>
          </a:r>
        </a:p>
      </dsp:txBody>
      <dsp:txXfrm>
        <a:off x="1012197" y="2887801"/>
        <a:ext cx="972393" cy="972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57DFF-71F0-3C44-9BAD-5D339CA8B627}">
      <dsp:nvSpPr>
        <dsp:cNvPr id="0" name=""/>
        <dsp:cNvSpPr/>
      </dsp:nvSpPr>
      <dsp:spPr>
        <a:xfrm>
          <a:off x="1981676" y="2235493"/>
          <a:ext cx="1827847" cy="1827847"/>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Rincon, TAPR</a:t>
          </a:r>
          <a:endParaRPr lang="en-US" sz="2800" kern="1200" dirty="0"/>
        </a:p>
      </dsp:txBody>
      <dsp:txXfrm>
        <a:off x="2249358" y="2503175"/>
        <a:ext cx="1292483" cy="1292483"/>
      </dsp:txXfrm>
    </dsp:sp>
    <dsp:sp modelId="{50FD551E-56E2-C64C-BD35-743F5209BD05}">
      <dsp:nvSpPr>
        <dsp:cNvPr id="0" name=""/>
        <dsp:cNvSpPr/>
      </dsp:nvSpPr>
      <dsp:spPr>
        <a:xfrm rot="12900000">
          <a:off x="753641" y="1898722"/>
          <a:ext cx="1455538" cy="520936"/>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416190B-F178-F54C-894C-7EE6C2D8F613}">
      <dsp:nvSpPr>
        <dsp:cNvPr id="0" name=""/>
        <dsp:cNvSpPr/>
      </dsp:nvSpPr>
      <dsp:spPr>
        <a:xfrm>
          <a:off x="17029" y="1047177"/>
          <a:ext cx="1736455" cy="1389164"/>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t>Mike Parker KT7D</a:t>
          </a:r>
          <a:endParaRPr lang="en-US" sz="2800" kern="1200" dirty="0"/>
        </a:p>
      </dsp:txBody>
      <dsp:txXfrm>
        <a:off x="57716" y="1087864"/>
        <a:ext cx="1655081" cy="1307790"/>
      </dsp:txXfrm>
    </dsp:sp>
    <dsp:sp modelId="{8D625FF4-A495-0B41-9A43-38809E5FB7F5}">
      <dsp:nvSpPr>
        <dsp:cNvPr id="0" name=""/>
        <dsp:cNvSpPr/>
      </dsp:nvSpPr>
      <dsp:spPr>
        <a:xfrm rot="16200000">
          <a:off x="2167830" y="1162542"/>
          <a:ext cx="1455538" cy="520936"/>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DFCAF579-ED34-E647-8AF8-0D510377C4EB}">
      <dsp:nvSpPr>
        <dsp:cNvPr id="0" name=""/>
        <dsp:cNvSpPr/>
      </dsp:nvSpPr>
      <dsp:spPr>
        <a:xfrm>
          <a:off x="2027372" y="659"/>
          <a:ext cx="1736455" cy="1389164"/>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t>Tom Clark K3IO</a:t>
          </a:r>
        </a:p>
      </dsp:txBody>
      <dsp:txXfrm>
        <a:off x="2068059" y="41346"/>
        <a:ext cx="1655081" cy="1307790"/>
      </dsp:txXfrm>
    </dsp:sp>
    <dsp:sp modelId="{EFA7E4EB-0CBA-1A42-8AE6-139D25D24723}">
      <dsp:nvSpPr>
        <dsp:cNvPr id="0" name=""/>
        <dsp:cNvSpPr/>
      </dsp:nvSpPr>
      <dsp:spPr>
        <a:xfrm rot="19500000">
          <a:off x="3582020" y="1898722"/>
          <a:ext cx="1455538" cy="520936"/>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EACCBF4-4689-F04A-B6F8-CFD47620AA5B}">
      <dsp:nvSpPr>
        <dsp:cNvPr id="0" name=""/>
        <dsp:cNvSpPr/>
      </dsp:nvSpPr>
      <dsp:spPr>
        <a:xfrm>
          <a:off x="4037715" y="1047177"/>
          <a:ext cx="1736455" cy="1389164"/>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t>Bob N4HY</a:t>
          </a:r>
        </a:p>
      </dsp:txBody>
      <dsp:txXfrm>
        <a:off x="4078402" y="1087864"/>
        <a:ext cx="1655081" cy="13077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of Research at Hume 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15</a:t>
            </a:fld>
            <a:endParaRPr lang="en-US"/>
          </a:p>
        </p:txBody>
      </p:sp>
    </p:spTree>
    <p:extLst>
      <p:ext uri="{BB962C8B-B14F-4D97-AF65-F5344CB8AC3E}">
        <p14:creationId xmlns:p14="http://schemas.microsoft.com/office/powerpoint/2010/main" val="1404991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17</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18</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22.jpg"/><Relationship Id="rId9"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0.xml"/><Relationship Id="rId2"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10.xml"/><Relationship Id="rId2"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s>
</file>

<file path=ppt/slides/_rels/slide34.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Satellite Footprint </a:t>
            </a:r>
            <a:r>
              <a:rPr lang="en-US" smtClean="0"/>
              <a:t>– 74∘ </a:t>
            </a:r>
            <a:r>
              <a:rPr lang="en-US" dirty="0" smtClean="0"/>
              <a:t>W</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9692" r="14669"/>
          <a:stretch/>
        </p:blipFill>
        <p:spPr>
          <a:xfrm>
            <a:off x="1" y="1752600"/>
            <a:ext cx="9144000" cy="4419600"/>
          </a:xfrm>
          <a:prstGeom prst="rect">
            <a:avLst/>
          </a:prstGeom>
        </p:spPr>
      </p:pic>
    </p:spTree>
    <p:extLst>
      <p:ext uri="{BB962C8B-B14F-4D97-AF65-F5344CB8AC3E}">
        <p14:creationId xmlns:p14="http://schemas.microsoft.com/office/powerpoint/2010/main" val="2326556346"/>
      </p:ext>
    </p:extLst>
  </p:cSld>
  <p:clrMapOvr>
    <a:masterClrMapping/>
  </p:clrMapOvr>
  <p:transition xmlns:p14="http://schemas.microsoft.com/office/powerpoint/2010/mai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Field of View Connections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7141873"/>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922949"/>
      </p:ext>
    </p:extLst>
  </p:cSld>
  <p:clrMapOvr>
    <a:masterClrMapping/>
  </p:clrMapOvr>
  <p:transition xmlns:p14="http://schemas.microsoft.com/office/powerpoint/2010/mai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164707_816218858431481_6822350024178854668_o.jpg"/>
          <p:cNvPicPr>
            <a:picLocks noChangeAspect="1"/>
          </p:cNvPicPr>
          <p:nvPr/>
        </p:nvPicPr>
        <p:blipFill rotWithShape="1">
          <a:blip r:embed="rId2">
            <a:extLst>
              <a:ext uri="{28A0092B-C50C-407E-A947-70E740481C1C}">
                <a14:useLocalDpi xmlns:a14="http://schemas.microsoft.com/office/drawing/2010/main" val="0"/>
              </a:ext>
            </a:extLst>
          </a:blip>
          <a:srcRect r="11064"/>
          <a:stretch/>
        </p:blipFill>
        <p:spPr>
          <a:xfrm>
            <a:off x="0" y="0"/>
            <a:ext cx="9144000" cy="6854371"/>
          </a:xfrm>
          <a:prstGeom prst="rect">
            <a:avLst/>
          </a:prstGeom>
        </p:spPr>
      </p:pic>
    </p:spTree>
    <p:extLst>
      <p:ext uri="{BB962C8B-B14F-4D97-AF65-F5344CB8AC3E}">
        <p14:creationId xmlns:p14="http://schemas.microsoft.com/office/powerpoint/2010/main" val="2339832610"/>
      </p:ext>
    </p:extLst>
  </p:cSld>
  <p:clrMapOvr>
    <a:masterClrMapping/>
  </p:clrMapOvr>
  <p:transition xmlns:p14="http://schemas.microsoft.com/office/powerpoint/2010/mai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Millennium Space Connections </a:t>
            </a:r>
            <a:br>
              <a:rPr lang="en-US" dirty="0" smtClean="0"/>
            </a:br>
            <a:r>
              <a:rPr lang="en-US" dirty="0" smtClean="0"/>
              <a:t>…are actually </a:t>
            </a:r>
            <a:r>
              <a:rPr lang="en-US" dirty="0" err="1" smtClean="0"/>
              <a:t>SpaceDev</a:t>
            </a:r>
            <a:r>
              <a:rPr lang="en-US" dirty="0" smtClean="0"/>
              <a:t> Connections</a:t>
            </a:r>
            <a:endParaRPr lang="en-US" dirty="0"/>
          </a:p>
        </p:txBody>
      </p:sp>
      <p:graphicFrame>
        <p:nvGraphicFramePr>
          <p:cNvPr id="5" name="Diagram 4"/>
          <p:cNvGraphicFramePr/>
          <p:nvPr>
            <p:extLst>
              <p:ext uri="{D42A27DB-BD31-4B8C-83A1-F6EECF244321}">
                <p14:modId xmlns:p14="http://schemas.microsoft.com/office/powerpoint/2010/main" val="3669276241"/>
              </p:ext>
            </p:extLst>
          </p:nvPr>
        </p:nvGraphicFramePr>
        <p:xfrm>
          <a:off x="16764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5758428"/>
      </p:ext>
    </p:extLst>
  </p:cSld>
  <p:clrMapOvr>
    <a:masterClrMapping/>
  </p:clrMapOvr>
  <p:transition xmlns:p14="http://schemas.microsoft.com/office/powerpoint/2010/mai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Rincon, TAPR, and the LPFE</a:t>
            </a:r>
            <a:endParaRPr lang="en-US" dirty="0"/>
          </a:p>
        </p:txBody>
      </p:sp>
      <p:sp>
        <p:nvSpPr>
          <p:cNvPr id="3" name="Content Placeholder 2"/>
          <p:cNvSpPr>
            <a:spLocks noGrp="1"/>
          </p:cNvSpPr>
          <p:nvPr>
            <p:ph idx="1"/>
          </p:nvPr>
        </p:nvSpPr>
        <p:spPr>
          <a:xfrm>
            <a:off x="457200" y="1676400"/>
            <a:ext cx="2819400" cy="4800600"/>
          </a:xfrm>
        </p:spPr>
        <p:txBody>
          <a:bodyPr>
            <a:normAutofit lnSpcReduction="10000"/>
          </a:bodyPr>
          <a:lstStyle/>
          <a:p>
            <a:r>
              <a:rPr lang="en-US" dirty="0" smtClean="0"/>
              <a:t>Rincon </a:t>
            </a:r>
            <a:r>
              <a:rPr lang="en-US" dirty="0"/>
              <a:t>has donated their LPFE (similar to USRP E310</a:t>
            </a:r>
            <a:r>
              <a:rPr lang="en-US" dirty="0" smtClean="0"/>
              <a:t>) for the Phase 4 spacecraft.</a:t>
            </a:r>
          </a:p>
          <a:p>
            <a:r>
              <a:rPr lang="en-US" dirty="0" smtClean="0"/>
              <a:t>It’s on </a:t>
            </a:r>
            <a:r>
              <a:rPr lang="en-US" dirty="0"/>
              <a:t>the internet via VPN </a:t>
            </a:r>
            <a:r>
              <a:rPr lang="en-US" dirty="0" smtClean="0"/>
              <a:t>for programming.</a:t>
            </a:r>
          </a:p>
          <a:p>
            <a:r>
              <a:rPr lang="en-US" dirty="0" smtClean="0"/>
              <a:t>Rincon will also donate an LPFE for Phase 3E.</a:t>
            </a:r>
          </a:p>
        </p:txBody>
      </p:sp>
      <p:graphicFrame>
        <p:nvGraphicFramePr>
          <p:cNvPr id="5" name="Diagram 4"/>
          <p:cNvGraphicFramePr/>
          <p:nvPr>
            <p:extLst>
              <p:ext uri="{D42A27DB-BD31-4B8C-83A1-F6EECF244321}">
                <p14:modId xmlns:p14="http://schemas.microsoft.com/office/powerpoint/2010/main" val="3743273487"/>
              </p:ext>
            </p:extLst>
          </p:nvPr>
        </p:nvGraphicFramePr>
        <p:xfrm>
          <a:off x="3200400" y="1981200"/>
          <a:ext cx="5791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7552921"/>
      </p:ext>
    </p:extLst>
  </p:cSld>
  <p:clrMapOvr>
    <a:masterClrMapping/>
  </p:clrMapOvr>
  <p:transition xmlns:p14="http://schemas.microsoft.com/office/powerpoint/2010/mai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a:t>
            </a:r>
          </a:p>
          <a:p>
            <a:r>
              <a:rPr lang="en-US" b="1" dirty="0" smtClean="0"/>
              <a:t>ARAP</a:t>
            </a:r>
            <a:endParaRPr lang="en-US" dirty="0" smtClean="0"/>
          </a:p>
          <a:p>
            <a:r>
              <a:rPr lang="en-US" b="1" dirty="0" smtClean="0"/>
              <a:t>User Terminals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1295400"/>
            <a:ext cx="2895600" cy="1143001"/>
          </a:xfrm>
        </p:spPr>
        <p:txBody>
          <a:bodyPr/>
          <a:lstStyle/>
          <a:p>
            <a:r>
              <a:rPr lang="en-US" dirty="0" err="1" smtClean="0"/>
              <a:t>Groundsat</a:t>
            </a:r>
            <a:endParaRPr lang="en-US" dirty="0"/>
          </a:p>
        </p:txBody>
      </p:sp>
      <p:pic>
        <p:nvPicPr>
          <p:cNvPr id="6" name="Picture 5" descr="Groundsat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04800"/>
            <a:ext cx="4267200" cy="3413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971800"/>
            <a:ext cx="3429000" cy="3429000"/>
          </a:xfrm>
          <a:prstGeom prst="rect">
            <a:avLst/>
          </a:prstGeom>
        </p:spPr>
      </p:pic>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1-02 18.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295"/>
            <a:ext cx="9144000" cy="4950705"/>
          </a:xfrm>
          <a:prstGeom prst="rect">
            <a:avLst/>
          </a:prstGeom>
        </p:spPr>
      </p:pic>
      <p:sp>
        <p:nvSpPr>
          <p:cNvPr id="6" name="Title 1"/>
          <p:cNvSpPr txBox="1">
            <a:spLocks/>
          </p:cNvSpPr>
          <p:nvPr/>
        </p:nvSpPr>
        <p:spPr>
          <a:xfrm>
            <a:off x="381000" y="838200"/>
            <a:ext cx="8534400" cy="838201"/>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err="1" smtClean="0"/>
              <a:t>Groundsat</a:t>
            </a:r>
            <a:r>
              <a:rPr lang="en-US" dirty="0" smtClean="0"/>
              <a:t> sites are planned in four US locations with a variety of weather and geography.</a:t>
            </a:r>
            <a:endParaRPr lang="en-US" dirty="0"/>
          </a:p>
        </p:txBody>
      </p:sp>
    </p:spTree>
    <p:extLst>
      <p:ext uri="{BB962C8B-B14F-4D97-AF65-F5344CB8AC3E}">
        <p14:creationId xmlns:p14="http://schemas.microsoft.com/office/powerpoint/2010/main" val="957412808"/>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Amateur Radio Access Points</a:t>
            </a:r>
            <a:endParaRPr lang="en-US" dirty="0"/>
          </a:p>
        </p:txBody>
      </p:sp>
      <p:sp>
        <p:nvSpPr>
          <p:cNvPr id="3" name="Content Placeholder 2"/>
          <p:cNvSpPr>
            <a:spLocks noGrp="1"/>
          </p:cNvSpPr>
          <p:nvPr>
            <p:ph idx="1"/>
          </p:nvPr>
        </p:nvSpPr>
        <p:spPr/>
        <p:txBody>
          <a:bodyPr>
            <a:normAutofit/>
          </a:bodyPr>
          <a:lstStyle/>
          <a:p>
            <a:r>
              <a:rPr lang="en-US" dirty="0"/>
              <a:t>Amateur Radio Access Points (ARAPs) </a:t>
            </a:r>
            <a:r>
              <a:rPr lang="en-US" b="1" dirty="0"/>
              <a:t>aggregate radio traffic and send it to the satellite</a:t>
            </a:r>
            <a:r>
              <a:rPr lang="en-US" dirty="0"/>
              <a:t>. They are powerful mobile stations that can provide emergency communications out of an affected area to either a satellite or </a:t>
            </a:r>
            <a:r>
              <a:rPr lang="en-US" dirty="0" err="1" smtClean="0"/>
              <a:t>Groundsat</a:t>
            </a:r>
            <a:r>
              <a:rPr lang="en-US" dirty="0" smtClean="0"/>
              <a:t>.</a:t>
            </a:r>
          </a:p>
          <a:p>
            <a:r>
              <a:rPr lang="en-US" dirty="0" smtClean="0"/>
              <a:t>The </a:t>
            </a:r>
            <a:r>
              <a:rPr lang="en-US" dirty="0"/>
              <a:t>goal is for emergency or credentialed personnel to </a:t>
            </a:r>
            <a:r>
              <a:rPr lang="en-US" b="1" dirty="0"/>
              <a:t>use their own radio gear</a:t>
            </a:r>
            <a:r>
              <a:rPr lang="en-US" dirty="0"/>
              <a:t>. </a:t>
            </a:r>
            <a:endParaRPr lang="en-US" dirty="0" smtClean="0"/>
          </a:p>
          <a:p>
            <a:r>
              <a:rPr lang="en-US" dirty="0" smtClean="0"/>
              <a:t>During </a:t>
            </a:r>
            <a:r>
              <a:rPr lang="en-US" dirty="0"/>
              <a:t>a communications emergency, </a:t>
            </a:r>
            <a:r>
              <a:rPr lang="en-US" b="1" dirty="0"/>
              <a:t>shared secrets </a:t>
            </a:r>
            <a:r>
              <a:rPr lang="en-US" dirty="0"/>
              <a:t>allow for control of access to the satellite uplink. </a:t>
            </a:r>
          </a:p>
        </p:txBody>
      </p:sp>
    </p:spTree>
    <p:extLst>
      <p:ext uri="{BB962C8B-B14F-4D97-AF65-F5344CB8AC3E}">
        <p14:creationId xmlns:p14="http://schemas.microsoft.com/office/powerpoint/2010/main" val="3831856136"/>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xonSiteVie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5080"/>
          </a:xfrm>
          <a:prstGeom prst="rect">
            <a:avLst/>
          </a:prstGeom>
        </p:spPr>
      </p:pic>
    </p:spTree>
    <p:extLst>
      <p:ext uri="{BB962C8B-B14F-4D97-AF65-F5344CB8AC3E}">
        <p14:creationId xmlns:p14="http://schemas.microsoft.com/office/powerpoint/2010/main" val="4142843418"/>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22"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
        <p:nvSpPr>
          <p:cNvPr id="2" name="TextBox 1"/>
          <p:cNvSpPr txBox="1"/>
          <p:nvPr/>
        </p:nvSpPr>
        <p:spPr>
          <a:xfrm>
            <a:off x="228600" y="3733800"/>
            <a:ext cx="2362199" cy="2308324"/>
          </a:xfrm>
          <a:prstGeom prst="rect">
            <a:avLst/>
          </a:prstGeom>
          <a:noFill/>
        </p:spPr>
        <p:txBody>
          <a:bodyPr wrap="square" rtlCol="0">
            <a:spAutoFit/>
          </a:bodyPr>
          <a:lstStyle/>
          <a:p>
            <a:r>
              <a:rPr lang="en-US" dirty="0" smtClean="0"/>
              <a:t>First demonstration was made at the AMSAT Symposium on 18 October 2015</a:t>
            </a:r>
            <a:r>
              <a:rPr lang="en-US" dirty="0" smtClean="0"/>
              <a:t>.</a:t>
            </a:r>
          </a:p>
          <a:p>
            <a:endParaRPr lang="en-US" dirty="0" smtClean="0"/>
          </a:p>
          <a:p>
            <a:r>
              <a:rPr lang="en-US" dirty="0" smtClean="0"/>
              <a:t>At left is same code running in San Diego on 30 October 2015.</a:t>
            </a:r>
            <a:endParaRPr lang="en-US" dirty="0" smtClean="0"/>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914400" y="762000"/>
            <a:ext cx="8229600" cy="4297363"/>
          </a:xfrm>
        </p:spPr>
      </p:pic>
      <p:pic>
        <p:nvPicPr>
          <p:cNvPr id="2" name="Picture 1" descr="n6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1600200"/>
            <a:ext cx="6664960" cy="4998720"/>
          </a:xfrm>
          <a:prstGeom prst="rect">
            <a:avLst/>
          </a:prstGeom>
        </p:spPr>
      </p:pic>
      <p:sp>
        <p:nvSpPr>
          <p:cNvPr id="3" name="TextBox 2"/>
          <p:cNvSpPr txBox="1"/>
          <p:nvPr/>
        </p:nvSpPr>
        <p:spPr>
          <a:xfrm>
            <a:off x="6248400" y="685800"/>
            <a:ext cx="2586315" cy="830997"/>
          </a:xfrm>
          <a:prstGeom prst="rect">
            <a:avLst/>
          </a:prstGeom>
          <a:noFill/>
        </p:spPr>
        <p:txBody>
          <a:bodyPr wrap="none" rtlCol="0">
            <a:spAutoFit/>
          </a:bodyPr>
          <a:lstStyle/>
          <a:p>
            <a:r>
              <a:rPr lang="en-US" sz="2400" dirty="0" smtClean="0"/>
              <a:t>Complaints Lead:</a:t>
            </a:r>
          </a:p>
          <a:p>
            <a:r>
              <a:rPr lang="en-US" sz="2400" dirty="0" smtClean="0"/>
              <a:t>N6KI</a:t>
            </a:r>
            <a:endParaRPr lang="en-US" sz="2400" dirty="0"/>
          </a:p>
        </p:txBody>
      </p:sp>
    </p:spTree>
    <p:extLst>
      <p:ext uri="{BB962C8B-B14F-4D97-AF65-F5344CB8AC3E}">
        <p14:creationId xmlns:p14="http://schemas.microsoft.com/office/powerpoint/2010/main" val="2017436847"/>
      </p:ext>
    </p:extLst>
  </p:cSld>
  <p:clrMapOvr>
    <a:masterClrMapping/>
  </p:clrMapOvr>
  <p:transition xmlns:p14="http://schemas.microsoft.com/office/powerpoint/2010/mai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a:t>
            </a:r>
            <a:r>
              <a:rPr lang="en-US" dirty="0" smtClean="0"/>
              <a:t>funded for three years, and could last for ten. The satellite may be placed in a parking orbit. </a:t>
            </a:r>
            <a:r>
              <a:rPr lang="en-US" dirty="0" smtClean="0"/>
              <a:t>We are hoping to </a:t>
            </a:r>
            <a:r>
              <a:rPr lang="en-US" dirty="0" smtClean="0"/>
              <a:t>build upon</a:t>
            </a:r>
            <a:r>
              <a:rPr lang="en-US" dirty="0" smtClean="0"/>
              <a:t> this </a:t>
            </a:r>
            <a:r>
              <a:rPr lang="en-US" dirty="0" smtClean="0"/>
              <a:t>mission </a:t>
            </a:r>
            <a:r>
              <a:rPr lang="en-US" dirty="0" smtClean="0"/>
              <a:t>in order to have</a:t>
            </a:r>
            <a:r>
              <a:rPr lang="en-US" dirty="0" smtClean="0"/>
              <a:t> our </a:t>
            </a:r>
            <a:r>
              <a:rPr lang="en-US" dirty="0" smtClean="0"/>
              <a:t>own geosynchronous satellite(s) with longer </a:t>
            </a:r>
            <a:r>
              <a:rPr lang="en-US" dirty="0" smtClean="0"/>
              <a:t>missions.</a:t>
            </a:r>
          </a:p>
          <a:p>
            <a:pPr marL="0" indent="0">
              <a:buNone/>
            </a:pPr>
            <a:endParaRPr lang="en-US" dirty="0"/>
          </a:p>
          <a:p>
            <a:pPr marL="0" indent="0">
              <a:buNone/>
            </a:pPr>
            <a:r>
              <a:rPr lang="en-US" dirty="0" smtClean="0"/>
              <a:t>Phase </a:t>
            </a:r>
            <a:r>
              <a:rPr lang="en-US" dirty="0" smtClean="0"/>
              <a:t>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2" name="TextBox 1"/>
          <p:cNvSpPr txBox="1"/>
          <p:nvPr/>
        </p:nvSpPr>
        <p:spPr>
          <a:xfrm>
            <a:off x="6172200" y="3733800"/>
            <a:ext cx="2523422" cy="923330"/>
          </a:xfrm>
          <a:prstGeom prst="rect">
            <a:avLst/>
          </a:prstGeom>
          <a:noFill/>
        </p:spPr>
        <p:txBody>
          <a:bodyPr wrap="none" rtlCol="0">
            <a:spAutoFit/>
          </a:bodyPr>
          <a:lstStyle/>
          <a:p>
            <a:r>
              <a:rPr lang="en-US" dirty="0"/>
              <a:t>5.645-5.655 </a:t>
            </a:r>
            <a:r>
              <a:rPr lang="en-US" dirty="0" smtClean="0"/>
              <a:t>GHz up</a:t>
            </a:r>
            <a:endParaRPr lang="en-US" dirty="0"/>
          </a:p>
          <a:p>
            <a:r>
              <a:rPr lang="en-US" dirty="0"/>
              <a:t>10.45-10.46 </a:t>
            </a:r>
            <a:r>
              <a:rPr lang="en-US" dirty="0" smtClean="0"/>
              <a:t>GHz down</a:t>
            </a:r>
          </a:p>
          <a:p>
            <a:endParaRPr lang="en-US"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
        <p:nvSpPr>
          <p:cNvPr id="6" name="TextBox 5"/>
          <p:cNvSpPr txBox="1"/>
          <p:nvPr/>
        </p:nvSpPr>
        <p:spPr>
          <a:xfrm>
            <a:off x="304800" y="2667000"/>
            <a:ext cx="2523422" cy="923330"/>
          </a:xfrm>
          <a:prstGeom prst="rect">
            <a:avLst/>
          </a:prstGeom>
          <a:noFill/>
        </p:spPr>
        <p:txBody>
          <a:bodyPr wrap="none" rtlCol="0">
            <a:spAutoFit/>
          </a:bodyPr>
          <a:lstStyle/>
          <a:p>
            <a:r>
              <a:rPr lang="en-US" dirty="0"/>
              <a:t>5.645-5.655 </a:t>
            </a:r>
            <a:r>
              <a:rPr lang="en-US" dirty="0" smtClean="0"/>
              <a:t>GHz up</a:t>
            </a:r>
            <a:endParaRPr lang="en-US" dirty="0"/>
          </a:p>
          <a:p>
            <a:r>
              <a:rPr lang="en-US" dirty="0"/>
              <a:t>10.45-10.46 </a:t>
            </a:r>
            <a:r>
              <a:rPr lang="en-US" dirty="0" smtClean="0"/>
              <a:t>GHz down</a:t>
            </a:r>
          </a:p>
          <a:p>
            <a:endParaRPr lang="en-US"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endParaRPr lang="en-US" sz="3600" dirty="0" smtClean="0"/>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
        <p:nvSpPr>
          <p:cNvPr id="5" name="TextBox 4"/>
          <p:cNvSpPr txBox="1"/>
          <p:nvPr/>
        </p:nvSpPr>
        <p:spPr>
          <a:xfrm>
            <a:off x="381000" y="1905000"/>
            <a:ext cx="2523422" cy="1200329"/>
          </a:xfrm>
          <a:prstGeom prst="rect">
            <a:avLst/>
          </a:prstGeom>
          <a:noFill/>
        </p:spPr>
        <p:txBody>
          <a:bodyPr wrap="none" rtlCol="0">
            <a:spAutoFit/>
          </a:bodyPr>
          <a:lstStyle/>
          <a:p>
            <a:r>
              <a:rPr lang="en-US" dirty="0"/>
              <a:t>5.645-5.655 </a:t>
            </a:r>
            <a:r>
              <a:rPr lang="en-US" dirty="0" smtClean="0"/>
              <a:t>GHz up</a:t>
            </a:r>
            <a:endParaRPr lang="en-US" dirty="0"/>
          </a:p>
          <a:p>
            <a:r>
              <a:rPr lang="en-US" dirty="0"/>
              <a:t>10.45-10.46 </a:t>
            </a:r>
            <a:r>
              <a:rPr lang="en-US" dirty="0" smtClean="0"/>
              <a:t>GHz down</a:t>
            </a:r>
          </a:p>
          <a:p>
            <a:r>
              <a:rPr lang="en-US" dirty="0" smtClean="0"/>
              <a:t>5 GHz local mesh</a:t>
            </a:r>
            <a:endParaRPr lang="en-US" dirty="0"/>
          </a:p>
          <a:p>
            <a:endParaRPr lang="en-US"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0"/>
            <a:ext cx="8229600" cy="2438400"/>
          </a:xfrm>
        </p:spPr>
        <p:txBody>
          <a:bodyPr>
            <a:normAutofit/>
          </a:bodyPr>
          <a:lstStyle/>
          <a:p>
            <a:r>
              <a:rPr lang="en-US" dirty="0" smtClean="0"/>
              <a:t>Palomar Amateur Radio Club, Escondido Amateur Radio Society, Dixon Lake Recreation Area, </a:t>
            </a:r>
            <a:r>
              <a:rPr lang="en-US" dirty="0" smtClean="0"/>
              <a:t>Rincon Research, North </a:t>
            </a:r>
            <a:r>
              <a:rPr lang="en-US" dirty="0" smtClean="0"/>
              <a:t>Texas Microwave Society, Federal Emergency Management Agency</a:t>
            </a:r>
            <a:r>
              <a:rPr lang="en-US" dirty="0" smtClean="0"/>
              <a:t>, </a:t>
            </a:r>
            <a:r>
              <a:rPr lang="en-US" dirty="0" err="1" smtClean="0"/>
              <a:t>Ettus</a:t>
            </a:r>
            <a:r>
              <a:rPr lang="en-US" dirty="0" smtClean="0"/>
              <a:t> Research, Hume Center at VT, Amateur </a:t>
            </a:r>
            <a:r>
              <a:rPr lang="en-US" dirty="0" smtClean="0"/>
              <a:t>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5181600"/>
            <a:ext cx="1371600" cy="13716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5600" y="3886200"/>
            <a:ext cx="2971800" cy="1119011"/>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1315</Words>
  <Application>Microsoft Macintosh PowerPoint</Application>
  <PresentationFormat>On-screen Show (4:3)</PresentationFormat>
  <Paragraphs>185</Paragraphs>
  <Slides>36</Slides>
  <Notes>9</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Possible Satellite Footprint – 74∘ W</vt:lpstr>
      <vt:lpstr>Wide Field of View Connections</vt:lpstr>
      <vt:lpstr>PowerPoint Presentation</vt:lpstr>
      <vt:lpstr>Millennium Space Connections  …are actually SpaceDev Connections</vt:lpstr>
      <vt:lpstr>Rincon, TAPR, and the LPFE</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PowerPoint Presentation</vt:lpstr>
      <vt:lpstr>USRP* X310 and 10MHz – 6GHz RF daughter cards. This will simulate the FDMA demodulator and TDM modulator functions provided by the satellite. </vt:lpstr>
      <vt:lpstr>PowerPoint Presentation</vt:lpstr>
      <vt:lpstr>Amateur Radio Access Points</vt:lpstr>
      <vt:lpstr>PowerPoint Presentation</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2015-11-04T17:58:22Z</dcterms:modified>
</cp:coreProperties>
</file>